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1982"/>
    <a:srgbClr val="379BD9"/>
    <a:srgbClr val="870AAE"/>
    <a:srgbClr val="C23072"/>
    <a:srgbClr val="AC37ED"/>
    <a:srgbClr val="9B097C"/>
    <a:srgbClr val="A2A0A6"/>
    <a:srgbClr val="0E0424"/>
    <a:srgbClr val="000136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321118-0720-4CA9-ACEC-9F558EE73A65}" v="386" dt="2024-03-29T09:23:42.0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RSHIL PATEL" userId="3c6c5c45cb910a6a" providerId="LiveId" clId="{16321118-0720-4CA9-ACEC-9F558EE73A65}"/>
    <pc:docChg chg="undo custSel addSld modSld modMainMaster">
      <pc:chgData name="DARSHIL PATEL" userId="3c6c5c45cb910a6a" providerId="LiveId" clId="{16321118-0720-4CA9-ACEC-9F558EE73A65}" dt="2024-03-29T09:24:42.790" v="3470" actId="14861"/>
      <pc:docMkLst>
        <pc:docMk/>
      </pc:docMkLst>
      <pc:sldChg chg="addSp delSp modSp mod modTransition setBg modAnim">
        <pc:chgData name="DARSHIL PATEL" userId="3c6c5c45cb910a6a" providerId="LiveId" clId="{16321118-0720-4CA9-ACEC-9F558EE73A65}" dt="2024-03-29T09:23:42.019" v="3327" actId="20577"/>
        <pc:sldMkLst>
          <pc:docMk/>
          <pc:sldMk cId="2677397766" sldId="256"/>
        </pc:sldMkLst>
        <pc:spChg chg="add del mod">
          <ac:chgData name="DARSHIL PATEL" userId="3c6c5c45cb910a6a" providerId="LiveId" clId="{16321118-0720-4CA9-ACEC-9F558EE73A65}" dt="2024-03-29T04:27:35.282" v="4"/>
          <ac:spMkLst>
            <pc:docMk/>
            <pc:sldMk cId="2677397766" sldId="256"/>
            <ac:spMk id="4" creationId="{90F8E806-38E1-5604-05CE-4ED520E99D8A}"/>
          </ac:spMkLst>
        </pc:spChg>
        <pc:spChg chg="add del mod">
          <ac:chgData name="DARSHIL PATEL" userId="3c6c5c45cb910a6a" providerId="LiveId" clId="{16321118-0720-4CA9-ACEC-9F558EE73A65}" dt="2024-03-29T04:27:35.282" v="4"/>
          <ac:spMkLst>
            <pc:docMk/>
            <pc:sldMk cId="2677397766" sldId="256"/>
            <ac:spMk id="5" creationId="{B7408B79-6075-A176-2418-16B46E86C0B1}"/>
          </ac:spMkLst>
        </pc:spChg>
        <pc:spChg chg="del mod">
          <ac:chgData name="DARSHIL PATEL" userId="3c6c5c45cb910a6a" providerId="LiveId" clId="{16321118-0720-4CA9-ACEC-9F558EE73A65}" dt="2024-03-29T04:34:15.466" v="131" actId="21"/>
          <ac:spMkLst>
            <pc:docMk/>
            <pc:sldMk cId="2677397766" sldId="256"/>
            <ac:spMk id="6" creationId="{2282F417-961C-748D-2E5E-D1CC1A3FEEA3}"/>
          </ac:spMkLst>
        </pc:spChg>
        <pc:spChg chg="add mod">
          <ac:chgData name="DARSHIL PATEL" userId="3c6c5c45cb910a6a" providerId="LiveId" clId="{16321118-0720-4CA9-ACEC-9F558EE73A65}" dt="2024-03-29T05:10:26.467" v="1133" actId="122"/>
          <ac:spMkLst>
            <pc:docMk/>
            <pc:sldMk cId="2677397766" sldId="256"/>
            <ac:spMk id="9" creationId="{12D57111-D922-06F8-45DD-73659D528985}"/>
          </ac:spMkLst>
        </pc:spChg>
        <pc:spChg chg="add mod">
          <ac:chgData name="DARSHIL PATEL" userId="3c6c5c45cb910a6a" providerId="LiveId" clId="{16321118-0720-4CA9-ACEC-9F558EE73A65}" dt="2024-03-29T05:08:14.413" v="1114" actId="1076"/>
          <ac:spMkLst>
            <pc:docMk/>
            <pc:sldMk cId="2677397766" sldId="256"/>
            <ac:spMk id="10" creationId="{C89E96BD-1718-C680-8B52-39938446A75C}"/>
          </ac:spMkLst>
        </pc:spChg>
        <pc:spChg chg="add mod">
          <ac:chgData name="DARSHIL PATEL" userId="3c6c5c45cb910a6a" providerId="LiveId" clId="{16321118-0720-4CA9-ACEC-9F558EE73A65}" dt="2024-03-29T09:23:42.019" v="3327" actId="20577"/>
          <ac:spMkLst>
            <pc:docMk/>
            <pc:sldMk cId="2677397766" sldId="256"/>
            <ac:spMk id="11" creationId="{E479EFC0-0C75-0F95-4538-B2E22A9EE938}"/>
          </ac:spMkLst>
        </pc:spChg>
        <pc:graphicFrameChg chg="add del mod modGraphic">
          <ac:chgData name="DARSHIL PATEL" userId="3c6c5c45cb910a6a" providerId="LiveId" clId="{16321118-0720-4CA9-ACEC-9F558EE73A65}" dt="2024-03-29T04:50:28.808" v="159" actId="21"/>
          <ac:graphicFrameMkLst>
            <pc:docMk/>
            <pc:sldMk cId="2677397766" sldId="256"/>
            <ac:graphicFrameMk id="7" creationId="{D5BF2CBB-307B-E964-0577-9818DE0BDA53}"/>
          </ac:graphicFrameMkLst>
        </pc:graphicFrameChg>
        <pc:graphicFrameChg chg="add del mod modGraphic">
          <ac:chgData name="DARSHIL PATEL" userId="3c6c5c45cb910a6a" providerId="LiveId" clId="{16321118-0720-4CA9-ACEC-9F558EE73A65}" dt="2024-03-29T04:55:55.689" v="171" actId="21"/>
          <ac:graphicFrameMkLst>
            <pc:docMk/>
            <pc:sldMk cId="2677397766" sldId="256"/>
            <ac:graphicFrameMk id="8" creationId="{692F42C8-B612-E18B-6E78-4E6FC84E5D2B}"/>
          </ac:graphicFrameMkLst>
        </pc:graphicFrameChg>
        <pc:picChg chg="add mod">
          <ac:chgData name="DARSHIL PATEL" userId="3c6c5c45cb910a6a" providerId="LiveId" clId="{16321118-0720-4CA9-ACEC-9F558EE73A65}" dt="2024-03-29T06:02:15.902" v="1523"/>
          <ac:picMkLst>
            <pc:docMk/>
            <pc:sldMk cId="2677397766" sldId="256"/>
            <ac:picMk id="2" creationId="{CB7C2FCB-1C21-F348-8971-6138C31DEF69}"/>
          </ac:picMkLst>
        </pc:picChg>
      </pc:sldChg>
      <pc:sldChg chg="addSp delSp modSp mod modTransition setBg">
        <pc:chgData name="DARSHIL PATEL" userId="3c6c5c45cb910a6a" providerId="LiveId" clId="{16321118-0720-4CA9-ACEC-9F558EE73A65}" dt="2024-03-29T09:20:06.166" v="3244" actId="14100"/>
        <pc:sldMkLst>
          <pc:docMk/>
          <pc:sldMk cId="2810634025" sldId="257"/>
        </pc:sldMkLst>
        <pc:spChg chg="add mod modVis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2" creationId="{5C8D2373-F6B6-7BDA-938A-118E46E4A96B}"/>
          </ac:spMkLst>
        </pc:spChg>
        <pc:spChg chg="add mod">
          <ac:chgData name="DARSHIL PATEL" userId="3c6c5c45cb910a6a" providerId="LiveId" clId="{16321118-0720-4CA9-ACEC-9F558EE73A65}" dt="2024-03-29T08:54:12.401" v="2896" actId="1076"/>
          <ac:spMkLst>
            <pc:docMk/>
            <pc:sldMk cId="2810634025" sldId="257"/>
            <ac:spMk id="3" creationId="{DFDB2154-7747-1BBC-D23F-5795AA1DD1A9}"/>
          </ac:spMkLst>
        </pc:spChg>
        <pc:spChg chg="add del mod">
          <ac:chgData name="DARSHIL PATEL" userId="3c6c5c45cb910a6a" providerId="LiveId" clId="{16321118-0720-4CA9-ACEC-9F558EE73A65}" dt="2024-03-29T05:48:50.549" v="1473" actId="478"/>
          <ac:spMkLst>
            <pc:docMk/>
            <pc:sldMk cId="2810634025" sldId="257"/>
            <ac:spMk id="4" creationId="{5049FD7F-9072-334C-E20A-1F6D42E764F9}"/>
          </ac:spMkLst>
        </pc:spChg>
        <pc:spChg chg="add del mod">
          <ac:chgData name="DARSHIL PATEL" userId="3c6c5c45cb910a6a" providerId="LiveId" clId="{16321118-0720-4CA9-ACEC-9F558EE73A65}" dt="2024-03-29T05:49:23.375" v="1477" actId="478"/>
          <ac:spMkLst>
            <pc:docMk/>
            <pc:sldMk cId="2810634025" sldId="257"/>
            <ac:spMk id="5" creationId="{6F0D2785-2259-C8A8-3C1B-05CFF9213B2C}"/>
          </ac:spMkLst>
        </pc:spChg>
        <pc:spChg chg="add mod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6" creationId="{A6E6C601-8E07-D15B-647F-5BC8B5CE6107}"/>
          </ac:spMkLst>
        </pc:spChg>
        <pc:spChg chg="add mod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7" creationId="{E651123C-3867-CB6B-E9EB-C77674974AAD}"/>
          </ac:spMkLst>
        </pc:spChg>
        <pc:spChg chg="add mod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8" creationId="{150B36E7-750E-ABB7-8FAC-0915530CE14C}"/>
          </ac:spMkLst>
        </pc:spChg>
        <pc:spChg chg="add mod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9" creationId="{7DA43CB8-8572-8B52-8771-818FD943A313}"/>
          </ac:spMkLst>
        </pc:spChg>
        <pc:spChg chg="add mod">
          <ac:chgData name="DARSHIL PATEL" userId="3c6c5c45cb910a6a" providerId="LiveId" clId="{16321118-0720-4CA9-ACEC-9F558EE73A65}" dt="2024-03-29T05:58:13.853" v="1513" actId="164"/>
          <ac:spMkLst>
            <pc:docMk/>
            <pc:sldMk cId="2810634025" sldId="257"/>
            <ac:spMk id="10" creationId="{BFD9B318-A6F0-2CAB-CEC7-8EAB1740B0D5}"/>
          </ac:spMkLst>
        </pc:spChg>
        <pc:spChg chg="add mod">
          <ac:chgData name="DARSHIL PATEL" userId="3c6c5c45cb910a6a" providerId="LiveId" clId="{16321118-0720-4CA9-ACEC-9F558EE73A65}" dt="2024-03-29T06:16:06.900" v="1827" actId="1076"/>
          <ac:spMkLst>
            <pc:docMk/>
            <pc:sldMk cId="2810634025" sldId="257"/>
            <ac:spMk id="13" creationId="{E0A7CBAD-5161-0BC4-7C54-0E7C24A8BCA9}"/>
          </ac:spMkLst>
        </pc:spChg>
        <pc:spChg chg="add del mod">
          <ac:chgData name="DARSHIL PATEL" userId="3c6c5c45cb910a6a" providerId="LiveId" clId="{16321118-0720-4CA9-ACEC-9F558EE73A65}" dt="2024-03-29T06:11:40.656" v="1573" actId="478"/>
          <ac:spMkLst>
            <pc:docMk/>
            <pc:sldMk cId="2810634025" sldId="257"/>
            <ac:spMk id="16" creationId="{E76EFB29-ED1C-0530-B961-D5999876FC8A}"/>
          </ac:spMkLst>
        </pc:spChg>
        <pc:spChg chg="add del mod">
          <ac:chgData name="DARSHIL PATEL" userId="3c6c5c45cb910a6a" providerId="LiveId" clId="{16321118-0720-4CA9-ACEC-9F558EE73A65}" dt="2024-03-29T07:45:03.898" v="2067" actId="478"/>
          <ac:spMkLst>
            <pc:docMk/>
            <pc:sldMk cId="2810634025" sldId="257"/>
            <ac:spMk id="17" creationId="{F867BFF9-C475-FBFA-14F0-BCB8976BF7F2}"/>
          </ac:spMkLst>
        </pc:spChg>
        <pc:spChg chg="add del mod">
          <ac:chgData name="DARSHIL PATEL" userId="3c6c5c45cb910a6a" providerId="LiveId" clId="{16321118-0720-4CA9-ACEC-9F558EE73A65}" dt="2024-03-29T06:13:51.819" v="1585" actId="478"/>
          <ac:spMkLst>
            <pc:docMk/>
            <pc:sldMk cId="2810634025" sldId="257"/>
            <ac:spMk id="18" creationId="{C35798E1-970D-1C10-6E70-6AF4CBD2857C}"/>
          </ac:spMkLst>
        </pc:spChg>
        <pc:spChg chg="add mod">
          <ac:chgData name="DARSHIL PATEL" userId="3c6c5c45cb910a6a" providerId="LiveId" clId="{16321118-0720-4CA9-ACEC-9F558EE73A65}" dt="2024-03-29T07:45:09.947" v="2068" actId="571"/>
          <ac:spMkLst>
            <pc:docMk/>
            <pc:sldMk cId="2810634025" sldId="257"/>
            <ac:spMk id="19" creationId="{78A4EB3E-E656-002A-9283-19C1729EC551}"/>
          </ac:spMkLst>
        </pc:spChg>
        <pc:spChg chg="add del mod">
          <ac:chgData name="DARSHIL PATEL" userId="3c6c5c45cb910a6a" providerId="LiveId" clId="{16321118-0720-4CA9-ACEC-9F558EE73A65}" dt="2024-03-29T06:15:51.536" v="1825"/>
          <ac:spMkLst>
            <pc:docMk/>
            <pc:sldMk cId="2810634025" sldId="257"/>
            <ac:spMk id="21" creationId="{16FAE2E9-22C0-96CB-96EC-02DB4FF61646}"/>
          </ac:spMkLst>
        </pc:spChg>
        <pc:spChg chg="add mod">
          <ac:chgData name="DARSHIL PATEL" userId="3c6c5c45cb910a6a" providerId="LiveId" clId="{16321118-0720-4CA9-ACEC-9F558EE73A65}" dt="2024-03-29T08:06:29.875" v="2238" actId="1076"/>
          <ac:spMkLst>
            <pc:docMk/>
            <pc:sldMk cId="2810634025" sldId="257"/>
            <ac:spMk id="22" creationId="{B23F4195-E9EA-D3B6-36ED-75D7A9F0C9E2}"/>
          </ac:spMkLst>
        </pc:spChg>
        <pc:spChg chg="add mod">
          <ac:chgData name="DARSHIL PATEL" userId="3c6c5c45cb910a6a" providerId="LiveId" clId="{16321118-0720-4CA9-ACEC-9F558EE73A65}" dt="2024-03-29T07:45:09.947" v="2068" actId="571"/>
          <ac:spMkLst>
            <pc:docMk/>
            <pc:sldMk cId="2810634025" sldId="257"/>
            <ac:spMk id="23" creationId="{E87F4D40-70C1-1A40-92B4-CC0BD9817ABA}"/>
          </ac:spMkLst>
        </pc:spChg>
        <pc:spChg chg="mod">
          <ac:chgData name="DARSHIL PATEL" userId="3c6c5c45cb910a6a" providerId="LiveId" clId="{16321118-0720-4CA9-ACEC-9F558EE73A65}" dt="2024-03-29T08:51:02.253" v="2860"/>
          <ac:spMkLst>
            <pc:docMk/>
            <pc:sldMk cId="2810634025" sldId="257"/>
            <ac:spMk id="25" creationId="{56CD3B06-F433-D231-7D19-18073525811F}"/>
          </ac:spMkLst>
        </pc:spChg>
        <pc:spChg chg="mod">
          <ac:chgData name="DARSHIL PATEL" userId="3c6c5c45cb910a6a" providerId="LiveId" clId="{16321118-0720-4CA9-ACEC-9F558EE73A65}" dt="2024-03-29T08:51:02.253" v="2860"/>
          <ac:spMkLst>
            <pc:docMk/>
            <pc:sldMk cId="2810634025" sldId="257"/>
            <ac:spMk id="26" creationId="{4536765D-5DAE-75DF-5232-9924E153D188}"/>
          </ac:spMkLst>
        </pc:spChg>
        <pc:spChg chg="mod">
          <ac:chgData name="DARSHIL PATEL" userId="3c6c5c45cb910a6a" providerId="LiveId" clId="{16321118-0720-4CA9-ACEC-9F558EE73A65}" dt="2024-03-29T08:51:02.253" v="2860"/>
          <ac:spMkLst>
            <pc:docMk/>
            <pc:sldMk cId="2810634025" sldId="257"/>
            <ac:spMk id="27" creationId="{C2A79E13-2106-57E0-DE16-F9CF6AC68737}"/>
          </ac:spMkLst>
        </pc:spChg>
        <pc:spChg chg="mod">
          <ac:chgData name="DARSHIL PATEL" userId="3c6c5c45cb910a6a" providerId="LiveId" clId="{16321118-0720-4CA9-ACEC-9F558EE73A65}" dt="2024-03-29T08:51:02.253" v="2860"/>
          <ac:spMkLst>
            <pc:docMk/>
            <pc:sldMk cId="2810634025" sldId="257"/>
            <ac:spMk id="28" creationId="{C7316666-858F-D9FB-F0C1-725973B20A3E}"/>
          </ac:spMkLst>
        </pc:spChg>
        <pc:spChg chg="mod">
          <ac:chgData name="DARSHIL PATEL" userId="3c6c5c45cb910a6a" providerId="LiveId" clId="{16321118-0720-4CA9-ACEC-9F558EE73A65}" dt="2024-03-29T08:51:02.253" v="2860"/>
          <ac:spMkLst>
            <pc:docMk/>
            <pc:sldMk cId="2810634025" sldId="257"/>
            <ac:spMk id="29" creationId="{B9381743-17EA-9929-D830-9451C9F272FA}"/>
          </ac:spMkLst>
        </pc:spChg>
        <pc:spChg chg="add mod">
          <ac:chgData name="DARSHIL PATEL" userId="3c6c5c45cb910a6a" providerId="LiveId" clId="{16321118-0720-4CA9-ACEC-9F558EE73A65}" dt="2024-03-29T08:53:56.786" v="2893"/>
          <ac:spMkLst>
            <pc:docMk/>
            <pc:sldMk cId="2810634025" sldId="257"/>
            <ac:spMk id="30" creationId="{EA3C73F6-1866-202B-B1A9-0AB50C8B40F2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2" creationId="{0CA5FFE9-A3C1-6966-9CD8-CC89CF7A4991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3" creationId="{07ED2C35-71D3-665D-78C6-C773C90390AE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4" creationId="{072F78E7-DA08-F6DE-F48C-C6F9CACA3E4A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5" creationId="{A8931A84-1C9D-A9F1-92FB-70F4B6DE3AD9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6" creationId="{55684112-1AEC-CBBF-7D96-BF110261EFCC}"/>
          </ac:spMkLst>
        </pc:spChg>
        <pc:spChg chg="mod">
          <ac:chgData name="DARSHIL PATEL" userId="3c6c5c45cb910a6a" providerId="LiveId" clId="{16321118-0720-4CA9-ACEC-9F558EE73A65}" dt="2024-03-29T09:00:30.140" v="2938"/>
          <ac:spMkLst>
            <pc:docMk/>
            <pc:sldMk cId="2810634025" sldId="257"/>
            <ac:spMk id="37" creationId="{F79656A2-4E96-AA20-CDEA-0934F89B18D4}"/>
          </ac:spMkLst>
        </pc:spChg>
        <pc:grpChg chg="add del mod">
          <ac:chgData name="DARSHIL PATEL" userId="3c6c5c45cb910a6a" providerId="LiveId" clId="{16321118-0720-4CA9-ACEC-9F558EE73A65}" dt="2024-03-29T08:51:01.786" v="2859" actId="478"/>
          <ac:grpSpMkLst>
            <pc:docMk/>
            <pc:sldMk cId="2810634025" sldId="257"/>
            <ac:grpSpMk id="11" creationId="{53E31FAF-F4DC-D49A-E736-A7FC7338FD1C}"/>
          </ac:grpSpMkLst>
        </pc:grpChg>
        <pc:grpChg chg="add mod">
          <ac:chgData name="DARSHIL PATEL" userId="3c6c5c45cb910a6a" providerId="LiveId" clId="{16321118-0720-4CA9-ACEC-9F558EE73A65}" dt="2024-03-29T09:20:06.166" v="3244" actId="14100"/>
          <ac:grpSpMkLst>
            <pc:docMk/>
            <pc:sldMk cId="2810634025" sldId="257"/>
            <ac:grpSpMk id="20" creationId="{C8621872-8668-769F-754A-4F0FD6F9D98A}"/>
          </ac:grpSpMkLst>
        </pc:grpChg>
        <pc:grpChg chg="add del mod">
          <ac:chgData name="DARSHIL PATEL" userId="3c6c5c45cb910a6a" providerId="LiveId" clId="{16321118-0720-4CA9-ACEC-9F558EE73A65}" dt="2024-03-29T08:53:56.389" v="2892" actId="478"/>
          <ac:grpSpMkLst>
            <pc:docMk/>
            <pc:sldMk cId="2810634025" sldId="257"/>
            <ac:grpSpMk id="24" creationId="{F36F744A-849D-76B8-C00E-3DE44EDAE19D}"/>
          </ac:grpSpMkLst>
        </pc:grpChg>
        <pc:grpChg chg="add mod">
          <ac:chgData name="DARSHIL PATEL" userId="3c6c5c45cb910a6a" providerId="LiveId" clId="{16321118-0720-4CA9-ACEC-9F558EE73A65}" dt="2024-03-29T09:00:30.140" v="2938"/>
          <ac:grpSpMkLst>
            <pc:docMk/>
            <pc:sldMk cId="2810634025" sldId="257"/>
            <ac:grpSpMk id="31" creationId="{EE77B5AC-0FB3-0667-B17E-3A217F864BBD}"/>
          </ac:grpSpMkLst>
        </pc:grpChg>
        <pc:picChg chg="add mod modCrop">
          <ac:chgData name="DARSHIL PATEL" userId="3c6c5c45cb910a6a" providerId="LiveId" clId="{16321118-0720-4CA9-ACEC-9F558EE73A65}" dt="2024-03-29T06:01:59.714" v="1522" actId="1076"/>
          <ac:picMkLst>
            <pc:docMk/>
            <pc:sldMk cId="2810634025" sldId="257"/>
            <ac:picMk id="12" creationId="{4BDE3149-C63E-89CF-DA61-FB37DFECAFB2}"/>
          </ac:picMkLst>
        </pc:picChg>
        <pc:picChg chg="add mod modCrop">
          <ac:chgData name="DARSHIL PATEL" userId="3c6c5c45cb910a6a" providerId="LiveId" clId="{16321118-0720-4CA9-ACEC-9F558EE73A65}" dt="2024-03-29T07:45:09.947" v="2068" actId="571"/>
          <ac:picMkLst>
            <pc:docMk/>
            <pc:sldMk cId="2810634025" sldId="257"/>
            <ac:picMk id="15" creationId="{FED797BE-C70D-46F4-45DC-A2EED6918A0F}"/>
          </ac:picMkLst>
        </pc:picChg>
      </pc:sldChg>
      <pc:sldChg chg="addSp delSp modSp add mod modTransition">
        <pc:chgData name="DARSHIL PATEL" userId="3c6c5c45cb910a6a" providerId="LiveId" clId="{16321118-0720-4CA9-ACEC-9F558EE73A65}" dt="2024-03-29T09:00:27.262" v="2937"/>
        <pc:sldMkLst>
          <pc:docMk/>
          <pc:sldMk cId="48415454" sldId="258"/>
        </pc:sldMkLst>
        <pc:spChg chg="del">
          <ac:chgData name="DARSHIL PATEL" userId="3c6c5c45cb910a6a" providerId="LiveId" clId="{16321118-0720-4CA9-ACEC-9F558EE73A65}" dt="2024-03-29T05:54:31.554" v="1509" actId="478"/>
          <ac:spMkLst>
            <pc:docMk/>
            <pc:sldMk cId="48415454" sldId="258"/>
            <ac:spMk id="2" creationId="{5C8D2373-F6B6-7BDA-938A-118E46E4A96B}"/>
          </ac:spMkLst>
        </pc:spChg>
        <pc:spChg chg="add mod">
          <ac:chgData name="DARSHIL PATEL" userId="3c6c5c45cb910a6a" providerId="LiveId" clId="{16321118-0720-4CA9-ACEC-9F558EE73A65}" dt="2024-03-29T08:54:26.115" v="2897" actId="1076"/>
          <ac:spMkLst>
            <pc:docMk/>
            <pc:sldMk cId="48415454" sldId="258"/>
            <ac:spMk id="3" creationId="{2680648B-2412-16CC-1411-19B7039802BD}"/>
          </ac:spMkLst>
        </pc:spChg>
        <pc:spChg chg="add del mod">
          <ac:chgData name="DARSHIL PATEL" userId="3c6c5c45cb910a6a" providerId="LiveId" clId="{16321118-0720-4CA9-ACEC-9F558EE73A65}" dt="2024-03-29T05:54:29.469" v="1508" actId="478"/>
          <ac:spMkLst>
            <pc:docMk/>
            <pc:sldMk cId="48415454" sldId="258"/>
            <ac:spMk id="4" creationId="{D544F655-9B84-7326-F58C-83457F940928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6" creationId="{4DC535D8-E523-BC9D-BC06-F208736173E6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7" creationId="{82CD9E72-02E5-FD3E-59B1-CE7323FD4F2D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8" creationId="{F2BCE1F0-F45D-7E52-6384-18945450AD1E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9" creationId="{8E46AE5D-91B7-F7AE-0206-5E6D746FFFDA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10" creationId="{0F5D81D0-DE2A-AFDC-F25C-83237983FC8E}"/>
          </ac:spMkLst>
        </pc:spChg>
        <pc:spChg chg="mod">
          <ac:chgData name="DARSHIL PATEL" userId="3c6c5c45cb910a6a" providerId="LiveId" clId="{16321118-0720-4CA9-ACEC-9F558EE73A65}" dt="2024-03-29T05:58:29.861" v="1514"/>
          <ac:spMkLst>
            <pc:docMk/>
            <pc:sldMk cId="48415454" sldId="258"/>
            <ac:spMk id="11" creationId="{28CB1341-3AAD-4B23-8D87-1721563DCE56}"/>
          </ac:spMkLst>
        </pc:spChg>
        <pc:spChg chg="add del mod">
          <ac:chgData name="DARSHIL PATEL" userId="3c6c5c45cb910a6a" providerId="LiveId" clId="{16321118-0720-4CA9-ACEC-9F558EE73A65}" dt="2024-03-29T06:33:56.835" v="1865" actId="478"/>
          <ac:spMkLst>
            <pc:docMk/>
            <pc:sldMk cId="48415454" sldId="258"/>
            <ac:spMk id="13" creationId="{7EC4CA3B-A54F-A906-A45B-82EC3FFFBC70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14" creationId="{35DAA777-FDD8-B450-FF4D-036DB8A8A65E}"/>
          </ac:spMkLst>
        </pc:spChg>
        <pc:spChg chg="add del mod">
          <ac:chgData name="DARSHIL PATEL" userId="3c6c5c45cb910a6a" providerId="LiveId" clId="{16321118-0720-4CA9-ACEC-9F558EE73A65}" dt="2024-03-29T06:41:24.536" v="1872" actId="478"/>
          <ac:spMkLst>
            <pc:docMk/>
            <pc:sldMk cId="48415454" sldId="258"/>
            <ac:spMk id="15" creationId="{BD661256-3709-61E2-9A60-E3C449F72740}"/>
          </ac:spMkLst>
        </pc:spChg>
        <pc:spChg chg="add del mod">
          <ac:chgData name="DARSHIL PATEL" userId="3c6c5c45cb910a6a" providerId="LiveId" clId="{16321118-0720-4CA9-ACEC-9F558EE73A65}" dt="2024-03-29T06:41:24.536" v="1872" actId="478"/>
          <ac:spMkLst>
            <pc:docMk/>
            <pc:sldMk cId="48415454" sldId="258"/>
            <ac:spMk id="16" creationId="{7F4D1F3C-E45F-2ACA-4217-6DF63772C29F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17" creationId="{6BDDC666-6FBB-3411-2896-A9B0170D7AC3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18" creationId="{85824B1D-01FC-9E9F-6DAD-F0471533B90E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19" creationId="{E7105DAD-187A-4120-9840-2C37F4016287}"/>
          </ac:spMkLst>
        </pc:spChg>
        <pc:spChg chg="add del mod">
          <ac:chgData name="DARSHIL PATEL" userId="3c6c5c45cb910a6a" providerId="LiveId" clId="{16321118-0720-4CA9-ACEC-9F558EE73A65}" dt="2024-03-29T06:41:47.926" v="1878" actId="478"/>
          <ac:spMkLst>
            <pc:docMk/>
            <pc:sldMk cId="48415454" sldId="258"/>
            <ac:spMk id="20" creationId="{59B6A3EE-2619-8648-6EBD-F12758E9B9F2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3" creationId="{8F99EAE6-B3B0-DACD-C4EC-314E08DB9021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4" creationId="{546E3AD4-01BD-5D6F-C7F8-6FDC2C414C3A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5" creationId="{CE308021-5BF7-3B71-F52A-1D88EE927A3D}"/>
          </ac:spMkLst>
        </pc:spChg>
        <pc:spChg chg="add del mod topLvl">
          <ac:chgData name="DARSHIL PATEL" userId="3c6c5c45cb910a6a" providerId="LiveId" clId="{16321118-0720-4CA9-ACEC-9F558EE73A65}" dt="2024-03-29T06:43:05.156" v="1889" actId="478"/>
          <ac:spMkLst>
            <pc:docMk/>
            <pc:sldMk cId="48415454" sldId="258"/>
            <ac:spMk id="26" creationId="{46300881-8956-E233-E09E-843FC30DF805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7" creationId="{D95AEB56-34A3-325F-2352-1E2DA6852106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8" creationId="{3D40F578-399C-A697-178F-DC65CAA53C51}"/>
          </ac:spMkLst>
        </pc:spChg>
        <pc:spChg chg="add del mod topLvl">
          <ac:chgData name="DARSHIL PATEL" userId="3c6c5c45cb910a6a" providerId="LiveId" clId="{16321118-0720-4CA9-ACEC-9F558EE73A65}" dt="2024-03-29T06:57:11.437" v="1948" actId="478"/>
          <ac:spMkLst>
            <pc:docMk/>
            <pc:sldMk cId="48415454" sldId="258"/>
            <ac:spMk id="29" creationId="{6F5C54C8-F867-7ECB-C3BF-FAA523BC985E}"/>
          </ac:spMkLst>
        </pc:spChg>
        <pc:spChg chg="add del mod ord modVis">
          <ac:chgData name="DARSHIL PATEL" userId="3c6c5c45cb910a6a" providerId="LiveId" clId="{16321118-0720-4CA9-ACEC-9F558EE73A65}" dt="2024-03-29T06:47:41.532" v="1921" actId="478"/>
          <ac:spMkLst>
            <pc:docMk/>
            <pc:sldMk cId="48415454" sldId="258"/>
            <ac:spMk id="30" creationId="{754A75B7-9B35-188A-D8CB-087C62227F83}"/>
          </ac:spMkLst>
        </pc:spChg>
        <pc:spChg chg="add del mod">
          <ac:chgData name="DARSHIL PATEL" userId="3c6c5c45cb910a6a" providerId="LiveId" clId="{16321118-0720-4CA9-ACEC-9F558EE73A65}" dt="2024-03-29T06:49:28.881" v="1926" actId="478"/>
          <ac:spMkLst>
            <pc:docMk/>
            <pc:sldMk cId="48415454" sldId="258"/>
            <ac:spMk id="32" creationId="{33445301-6A65-BDE0-8B74-7F959837238E}"/>
          </ac:spMkLst>
        </pc:spChg>
        <pc:spChg chg="add del">
          <ac:chgData name="DARSHIL PATEL" userId="3c6c5c45cb910a6a" providerId="LiveId" clId="{16321118-0720-4CA9-ACEC-9F558EE73A65}" dt="2024-03-29T06:56:10.761" v="1947" actId="478"/>
          <ac:spMkLst>
            <pc:docMk/>
            <pc:sldMk cId="48415454" sldId="258"/>
            <ac:spMk id="36" creationId="{6277927D-8C5B-038B-7EE4-669BE0438608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67" creationId="{42C0A604-60D1-CB60-3629-571A95499E3F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68" creationId="{6A6D3E1D-0AC6-4A8E-C543-D9B208E6FAB5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69" creationId="{7815F54A-26E1-F2A8-E0A9-494E38EA8000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0" creationId="{E67B858E-D805-9DEE-DFFD-10DF65B92137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1" creationId="{7D120068-599A-DC61-B117-EB9B3B5AB4E0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2" creationId="{4F25BE7E-9150-E2E0-FF90-6F2485D72633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3" creationId="{2B4FA606-7458-CE06-C416-F02A60301EAE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4" creationId="{9B24241B-ED7A-DCC6-1C17-8E254AAF84F2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5" creationId="{6DEBCC32-DB78-692C-FF27-0A8F4AE3B521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6" creationId="{D4B555F9-DCC6-1E97-CB58-99D38E246996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7" creationId="{29F4BBF8-BC83-7594-FDE0-1EDDBA0DBF51}"/>
          </ac:spMkLst>
        </pc:spChg>
        <pc:spChg chg="del mod">
          <ac:chgData name="DARSHIL PATEL" userId="3c6c5c45cb910a6a" providerId="LiveId" clId="{16321118-0720-4CA9-ACEC-9F558EE73A65}" dt="2024-03-29T07:39:51.554" v="2007" actId="478"/>
          <ac:spMkLst>
            <pc:docMk/>
            <pc:sldMk cId="48415454" sldId="258"/>
            <ac:spMk id="78" creationId="{37ED9F34-BDCB-7608-AD1F-6A7DD0CBDC1A}"/>
          </ac:spMkLst>
        </pc:spChg>
        <pc:spChg chg="add mod">
          <ac:chgData name="DARSHIL PATEL" userId="3c6c5c45cb910a6a" providerId="LiveId" clId="{16321118-0720-4CA9-ACEC-9F558EE73A65}" dt="2024-03-29T07:59:59.350" v="2101" actId="1076"/>
          <ac:spMkLst>
            <pc:docMk/>
            <pc:sldMk cId="48415454" sldId="258"/>
            <ac:spMk id="81" creationId="{A3BBD998-82B9-2519-4884-AFC2129CC5CD}"/>
          </ac:spMkLst>
        </pc:spChg>
        <pc:spChg chg="add mod">
          <ac:chgData name="DARSHIL PATEL" userId="3c6c5c45cb910a6a" providerId="LiveId" clId="{16321118-0720-4CA9-ACEC-9F558EE73A65}" dt="2024-03-29T08:04:49.467" v="2227" actId="403"/>
          <ac:spMkLst>
            <pc:docMk/>
            <pc:sldMk cId="48415454" sldId="258"/>
            <ac:spMk id="82" creationId="{9C7746A9-9FCF-20A9-A72B-A514C8ADE9BF}"/>
          </ac:spMkLst>
        </pc:spChg>
        <pc:spChg chg="mod">
          <ac:chgData name="DARSHIL PATEL" userId="3c6c5c45cb910a6a" providerId="LiveId" clId="{16321118-0720-4CA9-ACEC-9F558EE73A65}" dt="2024-03-29T08:50:57.223" v="2858"/>
          <ac:spMkLst>
            <pc:docMk/>
            <pc:sldMk cId="48415454" sldId="258"/>
            <ac:spMk id="84" creationId="{16E5A235-78E5-12C1-B8C0-2713B0438407}"/>
          </ac:spMkLst>
        </pc:spChg>
        <pc:spChg chg="mod">
          <ac:chgData name="DARSHIL PATEL" userId="3c6c5c45cb910a6a" providerId="LiveId" clId="{16321118-0720-4CA9-ACEC-9F558EE73A65}" dt="2024-03-29T08:50:57.223" v="2858"/>
          <ac:spMkLst>
            <pc:docMk/>
            <pc:sldMk cId="48415454" sldId="258"/>
            <ac:spMk id="85" creationId="{C4EAF704-9F6B-BF29-134C-0CB9C83B46A6}"/>
          </ac:spMkLst>
        </pc:spChg>
        <pc:spChg chg="mod">
          <ac:chgData name="DARSHIL PATEL" userId="3c6c5c45cb910a6a" providerId="LiveId" clId="{16321118-0720-4CA9-ACEC-9F558EE73A65}" dt="2024-03-29T08:50:57.223" v="2858"/>
          <ac:spMkLst>
            <pc:docMk/>
            <pc:sldMk cId="48415454" sldId="258"/>
            <ac:spMk id="86" creationId="{C7935B9A-CF8B-D7C9-7C67-121314FB79B7}"/>
          </ac:spMkLst>
        </pc:spChg>
        <pc:spChg chg="mod">
          <ac:chgData name="DARSHIL PATEL" userId="3c6c5c45cb910a6a" providerId="LiveId" clId="{16321118-0720-4CA9-ACEC-9F558EE73A65}" dt="2024-03-29T08:50:57.223" v="2858"/>
          <ac:spMkLst>
            <pc:docMk/>
            <pc:sldMk cId="48415454" sldId="258"/>
            <ac:spMk id="87" creationId="{47970750-F5DE-888C-4FF2-C6A8E2FBD7F3}"/>
          </ac:spMkLst>
        </pc:spChg>
        <pc:spChg chg="mod">
          <ac:chgData name="DARSHIL PATEL" userId="3c6c5c45cb910a6a" providerId="LiveId" clId="{16321118-0720-4CA9-ACEC-9F558EE73A65}" dt="2024-03-29T08:50:57.223" v="2858"/>
          <ac:spMkLst>
            <pc:docMk/>
            <pc:sldMk cId="48415454" sldId="258"/>
            <ac:spMk id="88" creationId="{C62B39CD-B6C5-4471-0486-E7915C21FEB6}"/>
          </ac:spMkLst>
        </pc:spChg>
        <pc:spChg chg="add mod">
          <ac:chgData name="DARSHIL PATEL" userId="3c6c5c45cb910a6a" providerId="LiveId" clId="{16321118-0720-4CA9-ACEC-9F558EE73A65}" dt="2024-03-29T08:53:36.800" v="2888"/>
          <ac:spMkLst>
            <pc:docMk/>
            <pc:sldMk cId="48415454" sldId="258"/>
            <ac:spMk id="89" creationId="{0E4ED950-1E3F-F0B3-E6E5-33D2E2D7EA26}"/>
          </ac:spMkLst>
        </pc:spChg>
        <pc:spChg chg="add mod">
          <ac:chgData name="DARSHIL PATEL" userId="3c6c5c45cb910a6a" providerId="LiveId" clId="{16321118-0720-4CA9-ACEC-9F558EE73A65}" dt="2024-03-29T08:53:41.446" v="2890"/>
          <ac:spMkLst>
            <pc:docMk/>
            <pc:sldMk cId="48415454" sldId="258"/>
            <ac:spMk id="90" creationId="{4473CD9E-8DD4-8F20-ACF5-FADC2D33EAB3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2" creationId="{8FC154F5-83A0-6725-2860-1A6285ABE9B0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3" creationId="{1A8054AE-9C0F-B173-9C1C-3E7751B64E8A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4" creationId="{34A41ECE-F328-008B-976E-39298EE65E02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5" creationId="{3CDDFC64-3ECF-F720-D379-512A9A6793A4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6" creationId="{20CCD4AD-D467-64B4-A849-54EFCE72AF97}"/>
          </ac:spMkLst>
        </pc:spChg>
        <pc:spChg chg="mod">
          <ac:chgData name="DARSHIL PATEL" userId="3c6c5c45cb910a6a" providerId="LiveId" clId="{16321118-0720-4CA9-ACEC-9F558EE73A65}" dt="2024-03-29T09:00:27.262" v="2937"/>
          <ac:spMkLst>
            <pc:docMk/>
            <pc:sldMk cId="48415454" sldId="258"/>
            <ac:spMk id="97" creationId="{DDBAC797-DD49-A2A0-9848-01B774FFA6D2}"/>
          </ac:spMkLst>
        </pc:spChg>
        <pc:grpChg chg="add del mod">
          <ac:chgData name="DARSHIL PATEL" userId="3c6c5c45cb910a6a" providerId="LiveId" clId="{16321118-0720-4CA9-ACEC-9F558EE73A65}" dt="2024-03-29T08:50:56.718" v="2857" actId="478"/>
          <ac:grpSpMkLst>
            <pc:docMk/>
            <pc:sldMk cId="48415454" sldId="258"/>
            <ac:grpSpMk id="5" creationId="{4D19D434-C36C-B7CB-1213-B01FC5589688}"/>
          </ac:grpSpMkLst>
        </pc:grpChg>
        <pc:grpChg chg="add del mod">
          <ac:chgData name="DARSHIL PATEL" userId="3c6c5c45cb910a6a" providerId="LiveId" clId="{16321118-0720-4CA9-ACEC-9F558EE73A65}" dt="2024-03-29T06:43:16.119" v="1890" actId="165"/>
          <ac:grpSpMkLst>
            <pc:docMk/>
            <pc:sldMk cId="48415454" sldId="258"/>
            <ac:grpSpMk id="21" creationId="{E04125C7-7DAF-962F-0C3C-01A4F7D97C53}"/>
          </ac:grpSpMkLst>
        </pc:grpChg>
        <pc:grpChg chg="add del mod">
          <ac:chgData name="DARSHIL PATEL" userId="3c6c5c45cb910a6a" providerId="LiveId" clId="{16321118-0720-4CA9-ACEC-9F558EE73A65}" dt="2024-03-29T06:42:58.002" v="1886" actId="165"/>
          <ac:grpSpMkLst>
            <pc:docMk/>
            <pc:sldMk cId="48415454" sldId="258"/>
            <ac:grpSpMk id="22" creationId="{DF964360-F84B-3BEF-962B-E63AA75092E6}"/>
          </ac:grpSpMkLst>
        </pc:grpChg>
        <pc:grpChg chg="add del mod">
          <ac:chgData name="DARSHIL PATEL" userId="3c6c5c45cb910a6a" providerId="LiveId" clId="{16321118-0720-4CA9-ACEC-9F558EE73A65}" dt="2024-03-29T06:48:56.717" v="1925" actId="165"/>
          <ac:grpSpMkLst>
            <pc:docMk/>
            <pc:sldMk cId="48415454" sldId="258"/>
            <ac:grpSpMk id="31" creationId="{D45F93CB-F90F-4C58-96C9-56789C615CB7}"/>
          </ac:grpSpMkLst>
        </pc:grpChg>
        <pc:grpChg chg="add del mod topLvl">
          <ac:chgData name="DARSHIL PATEL" userId="3c6c5c45cb910a6a" providerId="LiveId" clId="{16321118-0720-4CA9-ACEC-9F558EE73A65}" dt="2024-03-29T07:38:03.612" v="1988" actId="165"/>
          <ac:grpSpMkLst>
            <pc:docMk/>
            <pc:sldMk cId="48415454" sldId="258"/>
            <ac:grpSpMk id="45" creationId="{E59C071F-6434-0312-1446-8431F95A6F40}"/>
          </ac:grpSpMkLst>
        </pc:grpChg>
        <pc:grpChg chg="add del mod topLvl">
          <ac:chgData name="DARSHIL PATEL" userId="3c6c5c45cb910a6a" providerId="LiveId" clId="{16321118-0720-4CA9-ACEC-9F558EE73A65}" dt="2024-03-29T07:38:08.645" v="1989" actId="165"/>
          <ac:grpSpMkLst>
            <pc:docMk/>
            <pc:sldMk cId="48415454" sldId="258"/>
            <ac:grpSpMk id="46" creationId="{3D5DC101-2EB2-44A5-DA5C-994F10654BE0}"/>
          </ac:grpSpMkLst>
        </pc:grpChg>
        <pc:grpChg chg="add del mod topLvl">
          <ac:chgData name="DARSHIL PATEL" userId="3c6c5c45cb910a6a" providerId="LiveId" clId="{16321118-0720-4CA9-ACEC-9F558EE73A65}" dt="2024-03-29T07:38:13.771" v="1990" actId="165"/>
          <ac:grpSpMkLst>
            <pc:docMk/>
            <pc:sldMk cId="48415454" sldId="258"/>
            <ac:grpSpMk id="51" creationId="{6AFC56AF-1310-7604-4734-428D6C804428}"/>
          </ac:grpSpMkLst>
        </pc:grpChg>
        <pc:grpChg chg="add del mod topLvl">
          <ac:chgData name="DARSHIL PATEL" userId="3c6c5c45cb910a6a" providerId="LiveId" clId="{16321118-0720-4CA9-ACEC-9F558EE73A65}" dt="2024-03-29T07:38:03.612" v="1988" actId="165"/>
          <ac:grpSpMkLst>
            <pc:docMk/>
            <pc:sldMk cId="48415454" sldId="258"/>
            <ac:grpSpMk id="56" creationId="{7FA48951-4155-A436-CE2C-2BB6B5DC9A71}"/>
          </ac:grpSpMkLst>
        </pc:grpChg>
        <pc:grpChg chg="add del mod topLvl">
          <ac:chgData name="DARSHIL PATEL" userId="3c6c5c45cb910a6a" providerId="LiveId" clId="{16321118-0720-4CA9-ACEC-9F558EE73A65}" dt="2024-03-29T07:38:03.612" v="1988" actId="165"/>
          <ac:grpSpMkLst>
            <pc:docMk/>
            <pc:sldMk cId="48415454" sldId="258"/>
            <ac:grpSpMk id="61" creationId="{D20823B0-94B0-0FD4-829B-8642670FA057}"/>
          </ac:grpSpMkLst>
        </pc:grpChg>
        <pc:grpChg chg="add del mod">
          <ac:chgData name="DARSHIL PATEL" userId="3c6c5c45cb910a6a" providerId="LiveId" clId="{16321118-0720-4CA9-ACEC-9F558EE73A65}" dt="2024-03-29T07:37:47.687" v="1987" actId="165"/>
          <ac:grpSpMkLst>
            <pc:docMk/>
            <pc:sldMk cId="48415454" sldId="258"/>
            <ac:grpSpMk id="66" creationId="{68632839-4ECE-EB1A-6921-F275B0565A22}"/>
          </ac:grpSpMkLst>
        </pc:grpChg>
        <pc:grpChg chg="add del mod">
          <ac:chgData name="DARSHIL PATEL" userId="3c6c5c45cb910a6a" providerId="LiveId" clId="{16321118-0720-4CA9-ACEC-9F558EE73A65}" dt="2024-03-29T08:53:40.716" v="2889" actId="478"/>
          <ac:grpSpMkLst>
            <pc:docMk/>
            <pc:sldMk cId="48415454" sldId="258"/>
            <ac:grpSpMk id="83" creationId="{1F36246C-9F4F-B912-939D-0AFB2C2EC054}"/>
          </ac:grpSpMkLst>
        </pc:grpChg>
        <pc:grpChg chg="add mod">
          <ac:chgData name="DARSHIL PATEL" userId="3c6c5c45cb910a6a" providerId="LiveId" clId="{16321118-0720-4CA9-ACEC-9F558EE73A65}" dt="2024-03-29T09:00:27.262" v="2937"/>
          <ac:grpSpMkLst>
            <pc:docMk/>
            <pc:sldMk cId="48415454" sldId="258"/>
            <ac:grpSpMk id="91" creationId="{29B259CD-B71D-6C8B-ECA3-20E0DA2E406C}"/>
          </ac:grpSpMkLst>
        </pc:grpChg>
        <pc:picChg chg="add mod">
          <ac:chgData name="DARSHIL PATEL" userId="3c6c5c45cb910a6a" providerId="LiveId" clId="{16321118-0720-4CA9-ACEC-9F558EE73A65}" dt="2024-03-29T06:02:19.144" v="1524"/>
          <ac:picMkLst>
            <pc:docMk/>
            <pc:sldMk cId="48415454" sldId="258"/>
            <ac:picMk id="12" creationId="{564E4A9C-8CED-88AB-9173-99BB888089A4}"/>
          </ac:picMkLst>
        </pc:picChg>
        <pc:picChg chg="add mod ord">
          <ac:chgData name="DARSHIL PATEL" userId="3c6c5c45cb910a6a" providerId="LiveId" clId="{16321118-0720-4CA9-ACEC-9F558EE73A65}" dt="2024-03-29T07:58:52.295" v="2075" actId="1076"/>
          <ac:picMkLst>
            <pc:docMk/>
            <pc:sldMk cId="48415454" sldId="258"/>
            <ac:picMk id="34" creationId="{0CA0122E-6DCA-9622-9B18-8BF6E6EEC777}"/>
          </ac:picMkLst>
        </pc:picChg>
        <pc:picChg chg="add del mod">
          <ac:chgData name="DARSHIL PATEL" userId="3c6c5c45cb910a6a" providerId="LiveId" clId="{16321118-0720-4CA9-ACEC-9F558EE73A65}" dt="2024-03-29T06:57:43.495" v="1957" actId="478"/>
          <ac:picMkLst>
            <pc:docMk/>
            <pc:sldMk cId="48415454" sldId="258"/>
            <ac:picMk id="38" creationId="{11BAC224-3311-A08A-5877-12376A261FC4}"/>
          </ac:picMkLst>
        </pc:picChg>
        <pc:picChg chg="add 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0" creationId="{2B4FA606-7458-CE06-C416-F02A60301EAE}"/>
          </ac:picMkLst>
        </pc:picChg>
        <pc:picChg chg="add 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1" creationId="{9B24241B-ED7A-DCC6-1C17-8E254AAF84F2}"/>
          </ac:picMkLst>
        </pc:picChg>
        <pc:picChg chg="add 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2" creationId="{6DEBCC32-DB78-692C-FF27-0A8F4AE3B521}"/>
          </ac:picMkLst>
        </pc:picChg>
        <pc:picChg chg="add del mod topLvl">
          <ac:chgData name="DARSHIL PATEL" userId="3c6c5c45cb910a6a" providerId="LiveId" clId="{16321118-0720-4CA9-ACEC-9F558EE73A65}" dt="2024-03-29T07:38:23.080" v="1992" actId="478"/>
          <ac:picMkLst>
            <pc:docMk/>
            <pc:sldMk cId="48415454" sldId="258"/>
            <ac:picMk id="43" creationId="{2FFAF791-ACB3-F069-968E-D4B2E564F4D2}"/>
          </ac:picMkLst>
        </pc:picChg>
        <pc:picChg chg="add del mod">
          <ac:chgData name="DARSHIL PATEL" userId="3c6c5c45cb910a6a" providerId="LiveId" clId="{16321118-0720-4CA9-ACEC-9F558EE73A65}" dt="2024-03-29T06:58:44.403" v="1967" actId="478"/>
          <ac:picMkLst>
            <pc:docMk/>
            <pc:sldMk cId="48415454" sldId="258"/>
            <ac:picMk id="44" creationId="{85378920-2D35-D979-5530-8FD005E8FC59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7" creationId="{E67B858E-D805-9DEE-DFFD-10DF65B92137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8" creationId="{7D120068-599A-DC61-B117-EB9B3B5AB4E0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49" creationId="{4F25BE7E-9150-E2E0-FF90-6F2485D72633}"/>
          </ac:picMkLst>
        </pc:picChg>
        <pc:picChg chg="del mod topLvl">
          <ac:chgData name="DARSHIL PATEL" userId="3c6c5c45cb910a6a" providerId="LiveId" clId="{16321118-0720-4CA9-ACEC-9F558EE73A65}" dt="2024-03-29T07:38:23.835" v="1993" actId="478"/>
          <ac:picMkLst>
            <pc:docMk/>
            <pc:sldMk cId="48415454" sldId="258"/>
            <ac:picMk id="50" creationId="{F0A2CBAB-35A6-59A4-18DC-1695565E8A77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52" creationId="{D4B555F9-DCC6-1E97-CB58-99D38E246996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53" creationId="{29F4BBF8-BC83-7594-FDE0-1EDDBA0DBF51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54" creationId="{37ED9F34-BDCB-7608-AD1F-6A7DD0CBDC1A}"/>
          </ac:picMkLst>
        </pc:picChg>
        <pc:picChg chg="del mod topLvl">
          <ac:chgData name="DARSHIL PATEL" userId="3c6c5c45cb910a6a" providerId="LiveId" clId="{16321118-0720-4CA9-ACEC-9F558EE73A65}" dt="2024-03-29T07:38:21.391" v="1991" actId="478"/>
          <ac:picMkLst>
            <pc:docMk/>
            <pc:sldMk cId="48415454" sldId="258"/>
            <ac:picMk id="55" creationId="{F389D4CE-464F-F4B8-D4FD-6B14043BF135}"/>
          </ac:picMkLst>
        </pc:picChg>
        <pc:picChg chg="del mod topLvl">
          <ac:chgData name="DARSHIL PATEL" userId="3c6c5c45cb910a6a" providerId="LiveId" clId="{16321118-0720-4CA9-ACEC-9F558EE73A65}" dt="2024-03-29T07:38:31.714" v="1998" actId="478"/>
          <ac:picMkLst>
            <pc:docMk/>
            <pc:sldMk cId="48415454" sldId="258"/>
            <ac:picMk id="57" creationId="{8D038992-551E-F9EB-927F-CEE9AE05D088}"/>
          </ac:picMkLst>
        </pc:picChg>
        <pc:picChg chg="del mod topLvl">
          <ac:chgData name="DARSHIL PATEL" userId="3c6c5c45cb910a6a" providerId="LiveId" clId="{16321118-0720-4CA9-ACEC-9F558EE73A65}" dt="2024-03-29T07:38:30.877" v="1997" actId="478"/>
          <ac:picMkLst>
            <pc:docMk/>
            <pc:sldMk cId="48415454" sldId="258"/>
            <ac:picMk id="58" creationId="{0DCD10CF-8783-930C-3BAB-68A32E9746D8}"/>
          </ac:picMkLst>
        </pc:picChg>
        <pc:picChg chg="del mod topLvl">
          <ac:chgData name="DARSHIL PATEL" userId="3c6c5c45cb910a6a" providerId="LiveId" clId="{16321118-0720-4CA9-ACEC-9F558EE73A65}" dt="2024-03-29T07:38:30.236" v="1996" actId="478"/>
          <ac:picMkLst>
            <pc:docMk/>
            <pc:sldMk cId="48415454" sldId="258"/>
            <ac:picMk id="59" creationId="{5814C452-6A6F-952E-9255-E54D7500BFEA}"/>
          </ac:picMkLst>
        </pc:picChg>
        <pc:picChg chg="del mod topLvl">
          <ac:chgData name="DARSHIL PATEL" userId="3c6c5c45cb910a6a" providerId="LiveId" clId="{16321118-0720-4CA9-ACEC-9F558EE73A65}" dt="2024-03-29T07:38:25.663" v="1995" actId="478"/>
          <ac:picMkLst>
            <pc:docMk/>
            <pc:sldMk cId="48415454" sldId="258"/>
            <ac:picMk id="60" creationId="{47420606-5115-FADE-55BD-0BD07AACF4FF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62" creationId="{42C0A604-60D1-CB60-3629-571A95499E3F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63" creationId="{6A6D3E1D-0AC6-4A8E-C543-D9B208E6FAB5}"/>
          </ac:picMkLst>
        </pc:picChg>
        <pc:picChg chg="del mod topLvl">
          <ac:chgData name="DARSHIL PATEL" userId="3c6c5c45cb910a6a" providerId="LiveId" clId="{16321118-0720-4CA9-ACEC-9F558EE73A65}" dt="2024-03-29T07:39:14.831" v="1999" actId="27803"/>
          <ac:picMkLst>
            <pc:docMk/>
            <pc:sldMk cId="48415454" sldId="258"/>
            <ac:picMk id="64" creationId="{7815F54A-26E1-F2A8-E0A9-494E38EA8000}"/>
          </ac:picMkLst>
        </pc:picChg>
        <pc:picChg chg="del mod topLvl">
          <ac:chgData name="DARSHIL PATEL" userId="3c6c5c45cb910a6a" providerId="LiveId" clId="{16321118-0720-4CA9-ACEC-9F558EE73A65}" dt="2024-03-29T07:38:24.559" v="1994" actId="478"/>
          <ac:picMkLst>
            <pc:docMk/>
            <pc:sldMk cId="48415454" sldId="258"/>
            <ac:picMk id="65" creationId="{0FD02404-DC78-5115-E920-0578A6C92337}"/>
          </ac:picMkLst>
        </pc:picChg>
        <pc:picChg chg="add del mod">
          <ac:chgData name="DARSHIL PATEL" userId="3c6c5c45cb910a6a" providerId="LiveId" clId="{16321118-0720-4CA9-ACEC-9F558EE73A65}" dt="2024-03-29T07:57:25.928" v="2069" actId="478"/>
          <ac:picMkLst>
            <pc:docMk/>
            <pc:sldMk cId="48415454" sldId="258"/>
            <ac:picMk id="80" creationId="{01CDF22E-A4E7-3750-DB92-31C37AD5E33A}"/>
          </ac:picMkLst>
        </pc:picChg>
      </pc:sldChg>
      <pc:sldChg chg="addSp delSp modSp add mod modTransition">
        <pc:chgData name="DARSHIL PATEL" userId="3c6c5c45cb910a6a" providerId="LiveId" clId="{16321118-0720-4CA9-ACEC-9F558EE73A65}" dt="2024-03-29T09:24:42.790" v="3470" actId="14861"/>
        <pc:sldMkLst>
          <pc:docMk/>
          <pc:sldMk cId="1024247849" sldId="259"/>
        </pc:sldMkLst>
        <pc:spChg chg="del">
          <ac:chgData name="DARSHIL PATEL" userId="3c6c5c45cb910a6a" providerId="LiveId" clId="{16321118-0720-4CA9-ACEC-9F558EE73A65}" dt="2024-03-29T05:55:56.627" v="1510" actId="478"/>
          <ac:spMkLst>
            <pc:docMk/>
            <pc:sldMk cId="1024247849" sldId="259"/>
            <ac:spMk id="2" creationId="{5C8D2373-F6B6-7BDA-938A-118E46E4A96B}"/>
          </ac:spMkLst>
        </pc:spChg>
        <pc:spChg chg="add del mod">
          <ac:chgData name="DARSHIL PATEL" userId="3c6c5c45cb910a6a" providerId="LiveId" clId="{16321118-0720-4CA9-ACEC-9F558EE73A65}" dt="2024-03-29T08:54:59.314" v="2900" actId="478"/>
          <ac:spMkLst>
            <pc:docMk/>
            <pc:sldMk cId="1024247849" sldId="259"/>
            <ac:spMk id="3" creationId="{06375615-36FC-2E30-53A9-F0170762D977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5" creationId="{518AA93A-31CD-427F-7172-D996D39C424A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6" creationId="{FD65671E-D520-162E-C2AA-419A83B296D9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7" creationId="{86D04167-6508-FC88-0365-C857D50F6567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8" creationId="{025E1B9D-E80A-7281-6F48-D82D182231CE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9" creationId="{F94D688C-190A-A43A-B121-299DFDB4E396}"/>
          </ac:spMkLst>
        </pc:spChg>
        <pc:spChg chg="mod">
          <ac:chgData name="DARSHIL PATEL" userId="3c6c5c45cb910a6a" providerId="LiveId" clId="{16321118-0720-4CA9-ACEC-9F558EE73A65}" dt="2024-03-29T05:58:31.989" v="1515"/>
          <ac:spMkLst>
            <pc:docMk/>
            <pc:sldMk cId="1024247849" sldId="259"/>
            <ac:spMk id="10" creationId="{D697454F-AE02-4212-E28A-D83509D86CC5}"/>
          </ac:spMkLst>
        </pc:spChg>
        <pc:spChg chg="add del">
          <ac:chgData name="DARSHIL PATEL" userId="3c6c5c45cb910a6a" providerId="LiveId" clId="{16321118-0720-4CA9-ACEC-9F558EE73A65}" dt="2024-03-29T08:14:13.224" v="2240" actId="478"/>
          <ac:spMkLst>
            <pc:docMk/>
            <pc:sldMk cId="1024247849" sldId="259"/>
            <ac:spMk id="13" creationId="{EC905DD7-676E-B39E-F234-C3A24D0FAB18}"/>
          </ac:spMkLst>
        </pc:spChg>
        <pc:spChg chg="add del mod">
          <ac:chgData name="DARSHIL PATEL" userId="3c6c5c45cb910a6a" providerId="LiveId" clId="{16321118-0720-4CA9-ACEC-9F558EE73A65}" dt="2024-03-29T08:18:43.496" v="2638" actId="478"/>
          <ac:spMkLst>
            <pc:docMk/>
            <pc:sldMk cId="1024247849" sldId="259"/>
            <ac:spMk id="16" creationId="{F27A32F4-4630-213D-8251-5F516B5059E3}"/>
          </ac:spMkLst>
        </pc:spChg>
        <pc:spChg chg="add del mod">
          <ac:chgData name="DARSHIL PATEL" userId="3c6c5c45cb910a6a" providerId="LiveId" clId="{16321118-0720-4CA9-ACEC-9F558EE73A65}" dt="2024-03-29T08:18:39.631" v="2637" actId="478"/>
          <ac:spMkLst>
            <pc:docMk/>
            <pc:sldMk cId="1024247849" sldId="259"/>
            <ac:spMk id="17" creationId="{51E6E20D-59D2-E53C-4453-251451B2C2B8}"/>
          </ac:spMkLst>
        </pc:spChg>
        <pc:spChg chg="add mod">
          <ac:chgData name="DARSHIL PATEL" userId="3c6c5c45cb910a6a" providerId="LiveId" clId="{16321118-0720-4CA9-ACEC-9F558EE73A65}" dt="2024-03-29T08:18:56.443" v="2662" actId="20577"/>
          <ac:spMkLst>
            <pc:docMk/>
            <pc:sldMk cId="1024247849" sldId="259"/>
            <ac:spMk id="18" creationId="{940B0EFB-4BCE-372C-FA73-9B58DE6F53E9}"/>
          </ac:spMkLst>
        </pc:spChg>
        <pc:spChg chg="add mod">
          <ac:chgData name="DARSHIL PATEL" userId="3c6c5c45cb910a6a" providerId="LiveId" clId="{16321118-0720-4CA9-ACEC-9F558EE73A65}" dt="2024-03-29T08:23:07.542" v="2747" actId="2710"/>
          <ac:spMkLst>
            <pc:docMk/>
            <pc:sldMk cId="1024247849" sldId="259"/>
            <ac:spMk id="19" creationId="{E750A681-6644-C00C-D29C-B414C3C42215}"/>
          </ac:spMkLst>
        </pc:spChg>
        <pc:spChg chg="mod">
          <ac:chgData name="DARSHIL PATEL" userId="3c6c5c45cb910a6a" providerId="LiveId" clId="{16321118-0720-4CA9-ACEC-9F558EE73A65}" dt="2024-03-29T08:50:52.438" v="2856"/>
          <ac:spMkLst>
            <pc:docMk/>
            <pc:sldMk cId="1024247849" sldId="259"/>
            <ac:spMk id="21" creationId="{31B6CEBC-12BE-A0CD-9F9F-452EF8970EA0}"/>
          </ac:spMkLst>
        </pc:spChg>
        <pc:spChg chg="mod">
          <ac:chgData name="DARSHIL PATEL" userId="3c6c5c45cb910a6a" providerId="LiveId" clId="{16321118-0720-4CA9-ACEC-9F558EE73A65}" dt="2024-03-29T08:50:52.438" v="2856"/>
          <ac:spMkLst>
            <pc:docMk/>
            <pc:sldMk cId="1024247849" sldId="259"/>
            <ac:spMk id="22" creationId="{64C0C24C-9861-B421-B489-B2745E6F5872}"/>
          </ac:spMkLst>
        </pc:spChg>
        <pc:spChg chg="mod">
          <ac:chgData name="DARSHIL PATEL" userId="3c6c5c45cb910a6a" providerId="LiveId" clId="{16321118-0720-4CA9-ACEC-9F558EE73A65}" dt="2024-03-29T08:50:52.438" v="2856"/>
          <ac:spMkLst>
            <pc:docMk/>
            <pc:sldMk cId="1024247849" sldId="259"/>
            <ac:spMk id="23" creationId="{E09E237A-EADE-EDE1-BEF8-84FA7A45B44B}"/>
          </ac:spMkLst>
        </pc:spChg>
        <pc:spChg chg="mod">
          <ac:chgData name="DARSHIL PATEL" userId="3c6c5c45cb910a6a" providerId="LiveId" clId="{16321118-0720-4CA9-ACEC-9F558EE73A65}" dt="2024-03-29T08:50:52.438" v="2856"/>
          <ac:spMkLst>
            <pc:docMk/>
            <pc:sldMk cId="1024247849" sldId="259"/>
            <ac:spMk id="24" creationId="{A8FA5CAC-E733-4904-DE9B-1CEEB535BD6A}"/>
          </ac:spMkLst>
        </pc:spChg>
        <pc:spChg chg="mod">
          <ac:chgData name="DARSHIL PATEL" userId="3c6c5c45cb910a6a" providerId="LiveId" clId="{16321118-0720-4CA9-ACEC-9F558EE73A65}" dt="2024-03-29T08:50:52.438" v="2856"/>
          <ac:spMkLst>
            <pc:docMk/>
            <pc:sldMk cId="1024247849" sldId="259"/>
            <ac:spMk id="25" creationId="{284D447B-4F7A-C7B6-5168-1F1D6CF68E33}"/>
          </ac:spMkLst>
        </pc:spChg>
        <pc:spChg chg="add mod">
          <ac:chgData name="DARSHIL PATEL" userId="3c6c5c45cb910a6a" providerId="LiveId" clId="{16321118-0720-4CA9-ACEC-9F558EE73A65}" dt="2024-03-29T08:52:54.902" v="2884"/>
          <ac:spMkLst>
            <pc:docMk/>
            <pc:sldMk cId="1024247849" sldId="259"/>
            <ac:spMk id="26" creationId="{830F9475-F1B1-A856-4EF0-EA3171A7AC8D}"/>
          </ac:spMkLst>
        </pc:spChg>
        <pc:spChg chg="add mod">
          <ac:chgData name="DARSHIL PATEL" userId="3c6c5c45cb910a6a" providerId="LiveId" clId="{16321118-0720-4CA9-ACEC-9F558EE73A65}" dt="2024-03-29T08:56:20.562" v="2916" actId="14100"/>
          <ac:spMkLst>
            <pc:docMk/>
            <pc:sldMk cId="1024247849" sldId="259"/>
            <ac:spMk id="27" creationId="{D9FE51FF-7D5B-FC44-C33E-B8B7D49FA5D3}"/>
          </ac:spMkLst>
        </pc:spChg>
        <pc:spChg chg="add mod">
          <ac:chgData name="DARSHIL PATEL" userId="3c6c5c45cb910a6a" providerId="LiveId" clId="{16321118-0720-4CA9-ACEC-9F558EE73A65}" dt="2024-03-29T08:58:12.893" v="2922" actId="1076"/>
          <ac:spMkLst>
            <pc:docMk/>
            <pc:sldMk cId="1024247849" sldId="259"/>
            <ac:spMk id="28" creationId="{21557500-11D3-3CEA-D330-04F61AE8CEFC}"/>
          </ac:spMkLst>
        </pc:spChg>
        <pc:spChg chg="add mod">
          <ac:chgData name="DARSHIL PATEL" userId="3c6c5c45cb910a6a" providerId="LiveId" clId="{16321118-0720-4CA9-ACEC-9F558EE73A65}" dt="2024-03-29T08:58:20.853" v="2924" actId="571"/>
          <ac:spMkLst>
            <pc:docMk/>
            <pc:sldMk cId="1024247849" sldId="259"/>
            <ac:spMk id="29" creationId="{F4335476-1E13-4402-F547-8CF2BCC5AA22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1" creationId="{0594D1EB-A82E-BBC2-D720-B87E2CD0AB22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2" creationId="{E5E1BBF8-E86D-34AB-5D0A-06F4E4FB8BA0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3" creationId="{EB8394B3-6E56-668C-0C1C-09130137833D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4" creationId="{E2197599-29E8-ECD7-4CAE-7F5BF7A2CE25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5" creationId="{D0BB071B-9EB5-DC4C-01A7-E336704A0BF8}"/>
          </ac:spMkLst>
        </pc:spChg>
        <pc:spChg chg="mod">
          <ac:chgData name="DARSHIL PATEL" userId="3c6c5c45cb910a6a" providerId="LiveId" clId="{16321118-0720-4CA9-ACEC-9F558EE73A65}" dt="2024-03-29T09:00:24.086" v="2936"/>
          <ac:spMkLst>
            <pc:docMk/>
            <pc:sldMk cId="1024247849" sldId="259"/>
            <ac:spMk id="36" creationId="{F6C9DD35-79A9-F5CB-D530-00B44C80DAB4}"/>
          </ac:spMkLst>
        </pc:spChg>
        <pc:grpChg chg="add del mod">
          <ac:chgData name="DARSHIL PATEL" userId="3c6c5c45cb910a6a" providerId="LiveId" clId="{16321118-0720-4CA9-ACEC-9F558EE73A65}" dt="2024-03-29T08:50:51.950" v="2855" actId="478"/>
          <ac:grpSpMkLst>
            <pc:docMk/>
            <pc:sldMk cId="1024247849" sldId="259"/>
            <ac:grpSpMk id="4" creationId="{1430F070-962A-3781-B4A6-DB782B8CEA9A}"/>
          </ac:grpSpMkLst>
        </pc:grpChg>
        <pc:grpChg chg="add del mod">
          <ac:chgData name="DARSHIL PATEL" userId="3c6c5c45cb910a6a" providerId="LiveId" clId="{16321118-0720-4CA9-ACEC-9F558EE73A65}" dt="2024-03-29T08:52:53.640" v="2883" actId="478"/>
          <ac:grpSpMkLst>
            <pc:docMk/>
            <pc:sldMk cId="1024247849" sldId="259"/>
            <ac:grpSpMk id="20" creationId="{84486355-4E9B-A51D-3DEE-439FA59573E5}"/>
          </ac:grpSpMkLst>
        </pc:grpChg>
        <pc:grpChg chg="add mod">
          <ac:chgData name="DARSHIL PATEL" userId="3c6c5c45cb910a6a" providerId="LiveId" clId="{16321118-0720-4CA9-ACEC-9F558EE73A65}" dt="2024-03-29T09:00:24.086" v="2936"/>
          <ac:grpSpMkLst>
            <pc:docMk/>
            <pc:sldMk cId="1024247849" sldId="259"/>
            <ac:grpSpMk id="30" creationId="{F57D2991-48CA-0A33-8541-79C415BD9A5B}"/>
          </ac:grpSpMkLst>
        </pc:grpChg>
        <pc:picChg chg="add mod">
          <ac:chgData name="DARSHIL PATEL" userId="3c6c5c45cb910a6a" providerId="LiveId" clId="{16321118-0720-4CA9-ACEC-9F558EE73A65}" dt="2024-03-29T06:02:20.446" v="1525"/>
          <ac:picMkLst>
            <pc:docMk/>
            <pc:sldMk cId="1024247849" sldId="259"/>
            <ac:picMk id="11" creationId="{A30DBEAA-3271-DB61-30C9-B2E5834F5D0F}"/>
          </ac:picMkLst>
        </pc:picChg>
        <pc:picChg chg="add mod">
          <ac:chgData name="DARSHIL PATEL" userId="3c6c5c45cb910a6a" providerId="LiveId" clId="{16321118-0720-4CA9-ACEC-9F558EE73A65}" dt="2024-03-29T09:24:42.790" v="3470" actId="14861"/>
          <ac:picMkLst>
            <pc:docMk/>
            <pc:sldMk cId="1024247849" sldId="259"/>
            <ac:picMk id="15" creationId="{9760E9C6-06AF-5C1A-653A-215B4427F1AF}"/>
          </ac:picMkLst>
        </pc:picChg>
      </pc:sldChg>
      <pc:sldChg chg="addSp delSp modSp add mod modTransition">
        <pc:chgData name="DARSHIL PATEL" userId="3c6c5c45cb910a6a" providerId="LiveId" clId="{16321118-0720-4CA9-ACEC-9F558EE73A65}" dt="2024-03-29T09:00:20.543" v="2935"/>
        <pc:sldMkLst>
          <pc:docMk/>
          <pc:sldMk cId="1078995067" sldId="260"/>
        </pc:sldMkLst>
        <pc:spChg chg="del">
          <ac:chgData name="DARSHIL PATEL" userId="3c6c5c45cb910a6a" providerId="LiveId" clId="{16321118-0720-4CA9-ACEC-9F558EE73A65}" dt="2024-03-29T05:56:00.093" v="1511" actId="478"/>
          <ac:spMkLst>
            <pc:docMk/>
            <pc:sldMk cId="1078995067" sldId="260"/>
            <ac:spMk id="2" creationId="{5C8D2373-F6B6-7BDA-938A-118E46E4A96B}"/>
          </ac:spMkLst>
        </pc:spChg>
        <pc:spChg chg="add mod">
          <ac:chgData name="DARSHIL PATEL" userId="3c6c5c45cb910a6a" providerId="LiveId" clId="{16321118-0720-4CA9-ACEC-9F558EE73A65}" dt="2024-03-29T08:52:46.637" v="2882" actId="1076"/>
          <ac:spMkLst>
            <pc:docMk/>
            <pc:sldMk cId="1078995067" sldId="260"/>
            <ac:spMk id="3" creationId="{545C185B-DD35-325C-CA92-19D1F834F218}"/>
          </ac:spMkLst>
        </pc:spChg>
        <pc:spChg chg="mod">
          <ac:chgData name="DARSHIL PATEL" userId="3c6c5c45cb910a6a" providerId="LiveId" clId="{16321118-0720-4CA9-ACEC-9F558EE73A65}" dt="2024-03-29T08:49:59.752" v="2848" actId="20577"/>
          <ac:spMkLst>
            <pc:docMk/>
            <pc:sldMk cId="1078995067" sldId="260"/>
            <ac:spMk id="5" creationId="{DB8CC4C6-77E6-29DC-F1FF-DA691B7EC0A0}"/>
          </ac:spMkLst>
        </pc:spChg>
        <pc:spChg chg="mod">
          <ac:chgData name="DARSHIL PATEL" userId="3c6c5c45cb910a6a" providerId="LiveId" clId="{16321118-0720-4CA9-ACEC-9F558EE73A65}" dt="2024-03-29T05:58:33.788" v="1516"/>
          <ac:spMkLst>
            <pc:docMk/>
            <pc:sldMk cId="1078995067" sldId="260"/>
            <ac:spMk id="6" creationId="{28E1B7BC-DF10-96A5-7D4A-0B1BE2AEAA0D}"/>
          </ac:spMkLst>
        </pc:spChg>
        <pc:spChg chg="mod">
          <ac:chgData name="DARSHIL PATEL" userId="3c6c5c45cb910a6a" providerId="LiveId" clId="{16321118-0720-4CA9-ACEC-9F558EE73A65}" dt="2024-03-29T05:58:33.788" v="1516"/>
          <ac:spMkLst>
            <pc:docMk/>
            <pc:sldMk cId="1078995067" sldId="260"/>
            <ac:spMk id="7" creationId="{4FEE75D5-E72A-F360-14D5-AC38405EDFED}"/>
          </ac:spMkLst>
        </pc:spChg>
        <pc:spChg chg="mod">
          <ac:chgData name="DARSHIL PATEL" userId="3c6c5c45cb910a6a" providerId="LiveId" clId="{16321118-0720-4CA9-ACEC-9F558EE73A65}" dt="2024-03-29T05:58:33.788" v="1516"/>
          <ac:spMkLst>
            <pc:docMk/>
            <pc:sldMk cId="1078995067" sldId="260"/>
            <ac:spMk id="8" creationId="{78E6A60D-D82A-C9C4-1B1D-F7AA9FF5918C}"/>
          </ac:spMkLst>
        </pc:spChg>
        <pc:spChg chg="del mod">
          <ac:chgData name="DARSHIL PATEL" userId="3c6c5c45cb910a6a" providerId="LiveId" clId="{16321118-0720-4CA9-ACEC-9F558EE73A65}" dt="2024-03-29T08:49:39.495" v="2838" actId="478"/>
          <ac:spMkLst>
            <pc:docMk/>
            <pc:sldMk cId="1078995067" sldId="260"/>
            <ac:spMk id="9" creationId="{6B3B0913-0B7F-6F9E-5CB8-88D3E760AC37}"/>
          </ac:spMkLst>
        </pc:spChg>
        <pc:spChg chg="mod">
          <ac:chgData name="DARSHIL PATEL" userId="3c6c5c45cb910a6a" providerId="LiveId" clId="{16321118-0720-4CA9-ACEC-9F558EE73A65}" dt="2024-03-29T05:58:33.788" v="1516"/>
          <ac:spMkLst>
            <pc:docMk/>
            <pc:sldMk cId="1078995067" sldId="260"/>
            <ac:spMk id="10" creationId="{FBDAFD02-536D-90BE-F0A1-2BC62F392D79}"/>
          </ac:spMkLst>
        </pc:spChg>
        <pc:spChg chg="add mod">
          <ac:chgData name="DARSHIL PATEL" userId="3c6c5c45cb910a6a" providerId="LiveId" clId="{16321118-0720-4CA9-ACEC-9F558EE73A65}" dt="2024-03-29T08:50:31.187" v="2852"/>
          <ac:spMkLst>
            <pc:docMk/>
            <pc:sldMk cId="1078995067" sldId="260"/>
            <ac:spMk id="36" creationId="{70549F06-3F88-3E9E-EE22-4B6E7A7573A0}"/>
          </ac:spMkLst>
        </pc:spChg>
        <pc:spChg chg="add mod">
          <ac:chgData name="DARSHIL PATEL" userId="3c6c5c45cb910a6a" providerId="LiveId" clId="{16321118-0720-4CA9-ACEC-9F558EE73A65}" dt="2024-03-29T08:52:29.592" v="2881"/>
          <ac:spMkLst>
            <pc:docMk/>
            <pc:sldMk cId="1078995067" sldId="260"/>
            <ac:spMk id="37" creationId="{25A7A523-66A8-CE5B-AEB5-C5C29C731211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39" creationId="{675F53E7-938F-730A-6585-F7A8985D6200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40" creationId="{C2EAE802-AEFD-EA42-4D5D-2FD58C9D0430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41" creationId="{A486E6FB-ED81-386A-7BF1-E2E040B257FC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42" creationId="{809FDA9B-EA32-4E1A-A37C-39E6ABC572FE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43" creationId="{98DDF817-1290-A718-B6DA-BFE459831A82}"/>
          </ac:spMkLst>
        </pc:spChg>
        <pc:spChg chg="mod">
          <ac:chgData name="DARSHIL PATEL" userId="3c6c5c45cb910a6a" providerId="LiveId" clId="{16321118-0720-4CA9-ACEC-9F558EE73A65}" dt="2024-03-29T09:00:20.543" v="2935"/>
          <ac:spMkLst>
            <pc:docMk/>
            <pc:sldMk cId="1078995067" sldId="260"/>
            <ac:spMk id="44" creationId="{E5B0B1D5-4DC1-2CEC-B72F-F3A97F62FB65}"/>
          </ac:spMkLst>
        </pc:spChg>
        <pc:grpChg chg="add del mod">
          <ac:chgData name="DARSHIL PATEL" userId="3c6c5c45cb910a6a" providerId="LiveId" clId="{16321118-0720-4CA9-ACEC-9F558EE73A65}" dt="2024-03-29T08:52:28.960" v="2880" actId="478"/>
          <ac:grpSpMkLst>
            <pc:docMk/>
            <pc:sldMk cId="1078995067" sldId="260"/>
            <ac:grpSpMk id="4" creationId="{45AFB258-C95F-CAB7-0471-F98D857998BD}"/>
          </ac:grpSpMkLst>
        </pc:grpChg>
        <pc:grpChg chg="add mod">
          <ac:chgData name="DARSHIL PATEL" userId="3c6c5c45cb910a6a" providerId="LiveId" clId="{16321118-0720-4CA9-ACEC-9F558EE73A65}" dt="2024-03-29T09:00:20.543" v="2935"/>
          <ac:grpSpMkLst>
            <pc:docMk/>
            <pc:sldMk cId="1078995067" sldId="260"/>
            <ac:grpSpMk id="38" creationId="{C53C2D08-A91A-F7C9-D724-633D1F232C78}"/>
          </ac:grpSpMkLst>
        </pc:grpChg>
        <pc:picChg chg="add mod">
          <ac:chgData name="DARSHIL PATEL" userId="3c6c5c45cb910a6a" providerId="LiveId" clId="{16321118-0720-4CA9-ACEC-9F558EE73A65}" dt="2024-03-29T06:02:21.296" v="1526"/>
          <ac:picMkLst>
            <pc:docMk/>
            <pc:sldMk cId="1078995067" sldId="260"/>
            <ac:picMk id="11" creationId="{D5A5AADB-C61C-F23C-3F22-3737D81B693A}"/>
          </ac:picMkLst>
        </pc:picChg>
        <pc:picChg chg="add del mod">
          <ac:chgData name="DARSHIL PATEL" userId="3c6c5c45cb910a6a" providerId="LiveId" clId="{16321118-0720-4CA9-ACEC-9F558EE73A65}" dt="2024-03-29T08:23:58.867" v="2749" actId="478"/>
          <ac:picMkLst>
            <pc:docMk/>
            <pc:sldMk cId="1078995067" sldId="260"/>
            <ac:picMk id="13" creationId="{BB28E1BB-DE46-638C-E969-C55A75D3696C}"/>
          </ac:picMkLst>
        </pc:picChg>
        <pc:picChg chg="add mod">
          <ac:chgData name="DARSHIL PATEL" userId="3c6c5c45cb910a6a" providerId="LiveId" clId="{16321118-0720-4CA9-ACEC-9F558EE73A65}" dt="2024-03-29T08:25:54.668" v="2753" actId="1076"/>
          <ac:picMkLst>
            <pc:docMk/>
            <pc:sldMk cId="1078995067" sldId="260"/>
            <ac:picMk id="15" creationId="{07B9E366-8A9F-7176-A1F3-9918706CD749}"/>
          </ac:picMkLst>
        </pc:picChg>
        <pc:picChg chg="add del mod">
          <ac:chgData name="DARSHIL PATEL" userId="3c6c5c45cb910a6a" providerId="LiveId" clId="{16321118-0720-4CA9-ACEC-9F558EE73A65}" dt="2024-03-29T08:32:09.216" v="2763" actId="478"/>
          <ac:picMkLst>
            <pc:docMk/>
            <pc:sldMk cId="1078995067" sldId="260"/>
            <ac:picMk id="17" creationId="{F8D0E0CE-E6CD-F690-5101-15B19DDC688C}"/>
          </ac:picMkLst>
        </pc:picChg>
        <pc:picChg chg="add mod">
          <ac:chgData name="DARSHIL PATEL" userId="3c6c5c45cb910a6a" providerId="LiveId" clId="{16321118-0720-4CA9-ACEC-9F558EE73A65}" dt="2024-03-29T08:32:34.811" v="2770" actId="14100"/>
          <ac:picMkLst>
            <pc:docMk/>
            <pc:sldMk cId="1078995067" sldId="260"/>
            <ac:picMk id="19" creationId="{CA3FAC4F-4CDB-C201-74BA-517126171D90}"/>
          </ac:picMkLst>
        </pc:picChg>
        <pc:picChg chg="add del mod">
          <ac:chgData name="DARSHIL PATEL" userId="3c6c5c45cb910a6a" providerId="LiveId" clId="{16321118-0720-4CA9-ACEC-9F558EE73A65}" dt="2024-03-29T08:38:06.956" v="2772" actId="478"/>
          <ac:picMkLst>
            <pc:docMk/>
            <pc:sldMk cId="1078995067" sldId="260"/>
            <ac:picMk id="21" creationId="{D8291369-E83B-C8E9-7396-95B71DAA5903}"/>
          </ac:picMkLst>
        </pc:picChg>
        <pc:picChg chg="add del mod">
          <ac:chgData name="DARSHIL PATEL" userId="3c6c5c45cb910a6a" providerId="LiveId" clId="{16321118-0720-4CA9-ACEC-9F558EE73A65}" dt="2024-03-29T08:42:36.613" v="2790" actId="478"/>
          <ac:picMkLst>
            <pc:docMk/>
            <pc:sldMk cId="1078995067" sldId="260"/>
            <ac:picMk id="23" creationId="{880062B7-5615-9897-E1D3-15A5A5658FF7}"/>
          </ac:picMkLst>
        </pc:picChg>
        <pc:picChg chg="add del mod">
          <ac:chgData name="DARSHIL PATEL" userId="3c6c5c45cb910a6a" providerId="LiveId" clId="{16321118-0720-4CA9-ACEC-9F558EE73A65}" dt="2024-03-29T08:42:34.084" v="2789" actId="478"/>
          <ac:picMkLst>
            <pc:docMk/>
            <pc:sldMk cId="1078995067" sldId="260"/>
            <ac:picMk id="25" creationId="{77A8E6D5-6798-CB55-97CE-E6B4857B733D}"/>
          </ac:picMkLst>
        </pc:picChg>
        <pc:picChg chg="add del mod">
          <ac:chgData name="DARSHIL PATEL" userId="3c6c5c45cb910a6a" providerId="LiveId" clId="{16321118-0720-4CA9-ACEC-9F558EE73A65}" dt="2024-03-29T08:46:18.288" v="2815" actId="478"/>
          <ac:picMkLst>
            <pc:docMk/>
            <pc:sldMk cId="1078995067" sldId="260"/>
            <ac:picMk id="27" creationId="{3614DB12-31E0-6597-F38E-868FCA28FBDF}"/>
          </ac:picMkLst>
        </pc:picChg>
        <pc:picChg chg="add del mod">
          <ac:chgData name="DARSHIL PATEL" userId="3c6c5c45cb910a6a" providerId="LiveId" clId="{16321118-0720-4CA9-ACEC-9F558EE73A65}" dt="2024-03-29T08:46:25.563" v="2817" actId="478"/>
          <ac:picMkLst>
            <pc:docMk/>
            <pc:sldMk cId="1078995067" sldId="260"/>
            <ac:picMk id="29" creationId="{D44F91CF-58AF-F766-A55B-66147658DA2D}"/>
          </ac:picMkLst>
        </pc:picChg>
        <pc:picChg chg="add mod modCrop">
          <ac:chgData name="DARSHIL PATEL" userId="3c6c5c45cb910a6a" providerId="LiveId" clId="{16321118-0720-4CA9-ACEC-9F558EE73A65}" dt="2024-03-29T08:47:40.560" v="2833" actId="1076"/>
          <ac:picMkLst>
            <pc:docMk/>
            <pc:sldMk cId="1078995067" sldId="260"/>
            <ac:picMk id="31" creationId="{B793A961-D4F6-706F-95EA-11E1F0459AAB}"/>
          </ac:picMkLst>
        </pc:picChg>
        <pc:picChg chg="add del mod">
          <ac:chgData name="DARSHIL PATEL" userId="3c6c5c45cb910a6a" providerId="LiveId" clId="{16321118-0720-4CA9-ACEC-9F558EE73A65}" dt="2024-03-29T08:47:00.241" v="2824" actId="478"/>
          <ac:picMkLst>
            <pc:docMk/>
            <pc:sldMk cId="1078995067" sldId="260"/>
            <ac:picMk id="33" creationId="{D7EB7F26-F324-B6BB-83B4-098C29725201}"/>
          </ac:picMkLst>
        </pc:picChg>
        <pc:picChg chg="add mod">
          <ac:chgData name="DARSHIL PATEL" userId="3c6c5c45cb910a6a" providerId="LiveId" clId="{16321118-0720-4CA9-ACEC-9F558EE73A65}" dt="2024-03-29T08:47:56.197" v="2837" actId="14100"/>
          <ac:picMkLst>
            <pc:docMk/>
            <pc:sldMk cId="1078995067" sldId="260"/>
            <ac:picMk id="35" creationId="{FEB51EB2-16BE-255C-8A97-F0F290C15CEA}"/>
          </ac:picMkLst>
        </pc:picChg>
      </pc:sldChg>
      <pc:sldChg chg="addSp delSp modSp add mod modTransition">
        <pc:chgData name="DARSHIL PATEL" userId="3c6c5c45cb910a6a" providerId="LiveId" clId="{16321118-0720-4CA9-ACEC-9F558EE73A65}" dt="2024-03-29T09:12:14.726" v="3177" actId="20577"/>
        <pc:sldMkLst>
          <pc:docMk/>
          <pc:sldMk cId="2573791964" sldId="261"/>
        </pc:sldMkLst>
        <pc:spChg chg="del">
          <ac:chgData name="DARSHIL PATEL" userId="3c6c5c45cb910a6a" providerId="LiveId" clId="{16321118-0720-4CA9-ACEC-9F558EE73A65}" dt="2024-03-29T05:56:03.777" v="1512" actId="478"/>
          <ac:spMkLst>
            <pc:docMk/>
            <pc:sldMk cId="2573791964" sldId="261"/>
            <ac:spMk id="2" creationId="{5C8D2373-F6B6-7BDA-938A-118E46E4A96B}"/>
          </ac:spMkLst>
        </pc:spChg>
        <pc:spChg chg="mod">
          <ac:chgData name="DARSHIL PATEL" userId="3c6c5c45cb910a6a" providerId="LiveId" clId="{16321118-0720-4CA9-ACEC-9F558EE73A65}" dt="2024-03-29T08:52:14.429" v="2879" actId="14100"/>
          <ac:spMkLst>
            <pc:docMk/>
            <pc:sldMk cId="2573791964" sldId="261"/>
            <ac:spMk id="3" creationId="{545C185B-DD35-325C-CA92-19D1F834F218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5" creationId="{88AE93B3-F737-E16E-64BA-B12C0847425D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6" creationId="{8EFAB829-D2AF-9A0B-729E-51969F0EBC1F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7" creationId="{01C3181B-5FAC-99AC-40FB-91E3011EDB0E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8" creationId="{01B7A84E-F409-B48D-F8DF-4FFABFBA9390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9" creationId="{E6026833-83E7-2258-8A9E-31B89196009A}"/>
          </ac:spMkLst>
        </pc:spChg>
        <pc:spChg chg="mod">
          <ac:chgData name="DARSHIL PATEL" userId="3c6c5c45cb910a6a" providerId="LiveId" clId="{16321118-0720-4CA9-ACEC-9F558EE73A65}" dt="2024-03-29T05:58:35.160" v="1517"/>
          <ac:spMkLst>
            <pc:docMk/>
            <pc:sldMk cId="2573791964" sldId="261"/>
            <ac:spMk id="10" creationId="{D4995468-80DA-3DEB-04DA-058E24480176}"/>
          </ac:spMkLst>
        </pc:spChg>
        <pc:spChg chg="mod topLvl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3" creationId="{0EEEE8AB-683D-AD09-15B6-1D28EC9599CB}"/>
          </ac:spMkLst>
        </pc:spChg>
        <pc:spChg chg="mod topLvl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4" creationId="{2DC4EE4B-035A-93A5-35F3-88EF3FDC0B58}"/>
          </ac:spMkLst>
        </pc:spChg>
        <pc:spChg chg="mod topLvl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5" creationId="{7E345B51-B11A-4F2A-863A-688FF6E45027}"/>
          </ac:spMkLst>
        </pc:spChg>
        <pc:spChg chg="mod topLvl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6" creationId="{20B7A3FD-3E5F-FC4A-0C99-AD2970EA9036}"/>
          </ac:spMkLst>
        </pc:spChg>
        <pc:spChg chg="mod topLvl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7" creationId="{6FF71D39-BE89-5105-C78C-E2D4C786E215}"/>
          </ac:spMkLst>
        </pc:spChg>
        <pc:spChg chg="add mod">
          <ac:chgData name="DARSHIL PATEL" userId="3c6c5c45cb910a6a" providerId="LiveId" clId="{16321118-0720-4CA9-ACEC-9F558EE73A65}" dt="2024-03-29T09:00:15.032" v="2934" actId="164"/>
          <ac:spMkLst>
            <pc:docMk/>
            <pc:sldMk cId="2573791964" sldId="261"/>
            <ac:spMk id="18" creationId="{FDB467F8-30D6-3648-8AB6-330F712CE18F}"/>
          </ac:spMkLst>
        </pc:spChg>
        <pc:spChg chg="add mod">
          <ac:chgData name="DARSHIL PATEL" userId="3c6c5c45cb910a6a" providerId="LiveId" clId="{16321118-0720-4CA9-ACEC-9F558EE73A65}" dt="2024-03-29T09:06:59.829" v="2953"/>
          <ac:spMkLst>
            <pc:docMk/>
            <pc:sldMk cId="2573791964" sldId="261"/>
            <ac:spMk id="20" creationId="{4CBFE7A4-7CF5-FCCD-3E81-1AD8052299AA}"/>
          </ac:spMkLst>
        </pc:spChg>
        <pc:spChg chg="add mod">
          <ac:chgData name="DARSHIL PATEL" userId="3c6c5c45cb910a6a" providerId="LiveId" clId="{16321118-0720-4CA9-ACEC-9F558EE73A65}" dt="2024-03-29T09:12:14.726" v="3177" actId="20577"/>
          <ac:spMkLst>
            <pc:docMk/>
            <pc:sldMk cId="2573791964" sldId="261"/>
            <ac:spMk id="21" creationId="{21DA9998-99BC-1CE5-FAEB-5E0019A4C846}"/>
          </ac:spMkLst>
        </pc:spChg>
        <pc:grpChg chg="add del mod">
          <ac:chgData name="DARSHIL PATEL" userId="3c6c5c45cb910a6a" providerId="LiveId" clId="{16321118-0720-4CA9-ACEC-9F558EE73A65}" dt="2024-03-29T08:50:43.191" v="2853" actId="478"/>
          <ac:grpSpMkLst>
            <pc:docMk/>
            <pc:sldMk cId="2573791964" sldId="261"/>
            <ac:grpSpMk id="4" creationId="{88896546-5D94-B90F-5EDB-969495145B8C}"/>
          </ac:grpSpMkLst>
        </pc:grpChg>
        <pc:grpChg chg="add del mod">
          <ac:chgData name="DARSHIL PATEL" userId="3c6c5c45cb910a6a" providerId="LiveId" clId="{16321118-0720-4CA9-ACEC-9F558EE73A65}" dt="2024-03-29T09:00:09.304" v="2933" actId="165"/>
          <ac:grpSpMkLst>
            <pc:docMk/>
            <pc:sldMk cId="2573791964" sldId="261"/>
            <ac:grpSpMk id="12" creationId="{631EE674-32A2-BC27-3799-B3DDDE2C3C95}"/>
          </ac:grpSpMkLst>
        </pc:grpChg>
        <pc:grpChg chg="add mod">
          <ac:chgData name="DARSHIL PATEL" userId="3c6c5c45cb910a6a" providerId="LiveId" clId="{16321118-0720-4CA9-ACEC-9F558EE73A65}" dt="2024-03-29T09:00:15.032" v="2934" actId="164"/>
          <ac:grpSpMkLst>
            <pc:docMk/>
            <pc:sldMk cId="2573791964" sldId="261"/>
            <ac:grpSpMk id="19" creationId="{C80F9049-07CF-C8DC-AFB7-B3739F848067}"/>
          </ac:grpSpMkLst>
        </pc:grpChg>
        <pc:picChg chg="add mod">
          <ac:chgData name="DARSHIL PATEL" userId="3c6c5c45cb910a6a" providerId="LiveId" clId="{16321118-0720-4CA9-ACEC-9F558EE73A65}" dt="2024-03-29T06:02:22.084" v="1527"/>
          <ac:picMkLst>
            <pc:docMk/>
            <pc:sldMk cId="2573791964" sldId="261"/>
            <ac:picMk id="11" creationId="{C2633297-C3A3-F515-6E16-4F4D3C51A874}"/>
          </ac:picMkLst>
        </pc:picChg>
        <pc:picChg chg="add mod">
          <ac:chgData name="DARSHIL PATEL" userId="3c6c5c45cb910a6a" providerId="LiveId" clId="{16321118-0720-4CA9-ACEC-9F558EE73A65}" dt="2024-03-29T09:09:45.103" v="3035" actId="14861"/>
          <ac:picMkLst>
            <pc:docMk/>
            <pc:sldMk cId="2573791964" sldId="261"/>
            <ac:picMk id="23" creationId="{9E03890F-EEAA-FB07-8E06-357573C5B3EA}"/>
          </ac:picMkLst>
        </pc:picChg>
      </pc:sldChg>
      <pc:sldChg chg="addSp delSp modSp add mod">
        <pc:chgData name="DARSHIL PATEL" userId="3c6c5c45cb910a6a" providerId="LiveId" clId="{16321118-0720-4CA9-ACEC-9F558EE73A65}" dt="2024-03-29T09:16:33.569" v="3221" actId="478"/>
        <pc:sldMkLst>
          <pc:docMk/>
          <pc:sldMk cId="4050556022" sldId="262"/>
        </pc:sldMkLst>
        <pc:spChg chg="add mod">
          <ac:chgData name="DARSHIL PATEL" userId="3c6c5c45cb910a6a" providerId="LiveId" clId="{16321118-0720-4CA9-ACEC-9F558EE73A65}" dt="2024-03-29T09:13:08.783" v="3208" actId="12789"/>
          <ac:spMkLst>
            <pc:docMk/>
            <pc:sldMk cId="4050556022" sldId="262"/>
            <ac:spMk id="2" creationId="{6FAE6BD9-3DF3-0DC9-AE85-3C32B0D69674}"/>
          </ac:spMkLst>
        </pc:spChg>
        <pc:spChg chg="del">
          <ac:chgData name="DARSHIL PATEL" userId="3c6c5c45cb910a6a" providerId="LiveId" clId="{16321118-0720-4CA9-ACEC-9F558EE73A65}" dt="2024-03-29T09:12:34.902" v="3179" actId="478"/>
          <ac:spMkLst>
            <pc:docMk/>
            <pc:sldMk cId="4050556022" sldId="262"/>
            <ac:spMk id="3" creationId="{545C185B-DD35-325C-CA92-19D1F834F218}"/>
          </ac:spMkLst>
        </pc:spChg>
        <pc:spChg chg="add del">
          <ac:chgData name="DARSHIL PATEL" userId="3c6c5c45cb910a6a" providerId="LiveId" clId="{16321118-0720-4CA9-ACEC-9F558EE73A65}" dt="2024-03-29T09:14:17.909" v="3210" actId="22"/>
          <ac:spMkLst>
            <pc:docMk/>
            <pc:sldMk cId="4050556022" sldId="262"/>
            <ac:spMk id="5" creationId="{EA24CBDC-7499-FFD2-0253-4FD5DC8129B1}"/>
          </ac:spMkLst>
        </pc:spChg>
        <pc:spChg chg="del">
          <ac:chgData name="DARSHIL PATEL" userId="3c6c5c45cb910a6a" providerId="LiveId" clId="{16321118-0720-4CA9-ACEC-9F558EE73A65}" dt="2024-03-29T09:12:34.902" v="3179" actId="478"/>
          <ac:spMkLst>
            <pc:docMk/>
            <pc:sldMk cId="4050556022" sldId="262"/>
            <ac:spMk id="20" creationId="{4CBFE7A4-7CF5-FCCD-3E81-1AD8052299AA}"/>
          </ac:spMkLst>
        </pc:spChg>
        <pc:spChg chg="del">
          <ac:chgData name="DARSHIL PATEL" userId="3c6c5c45cb910a6a" providerId="LiveId" clId="{16321118-0720-4CA9-ACEC-9F558EE73A65}" dt="2024-03-29T09:12:34.902" v="3179" actId="478"/>
          <ac:spMkLst>
            <pc:docMk/>
            <pc:sldMk cId="4050556022" sldId="262"/>
            <ac:spMk id="21" creationId="{21DA9998-99BC-1CE5-FAEB-5E0019A4C846}"/>
          </ac:spMkLst>
        </pc:spChg>
        <pc:grpChg chg="del">
          <ac:chgData name="DARSHIL PATEL" userId="3c6c5c45cb910a6a" providerId="LiveId" clId="{16321118-0720-4CA9-ACEC-9F558EE73A65}" dt="2024-03-29T09:12:37.726" v="3180" actId="478"/>
          <ac:grpSpMkLst>
            <pc:docMk/>
            <pc:sldMk cId="4050556022" sldId="262"/>
            <ac:grpSpMk id="19" creationId="{C80F9049-07CF-C8DC-AFB7-B3739F848067}"/>
          </ac:grpSpMkLst>
        </pc:grpChg>
        <pc:picChg chg="add del">
          <ac:chgData name="DARSHIL PATEL" userId="3c6c5c45cb910a6a" providerId="LiveId" clId="{16321118-0720-4CA9-ACEC-9F558EE73A65}" dt="2024-03-29T09:14:35.055" v="3212" actId="478"/>
          <ac:picMkLst>
            <pc:docMk/>
            <pc:sldMk cId="4050556022" sldId="262"/>
            <ac:picMk id="7" creationId="{74D08459-3E4E-314F-E250-7087E7D7395C}"/>
          </ac:picMkLst>
        </pc:picChg>
        <pc:picChg chg="add del mod">
          <ac:chgData name="DARSHIL PATEL" userId="3c6c5c45cb910a6a" providerId="LiveId" clId="{16321118-0720-4CA9-ACEC-9F558EE73A65}" dt="2024-03-29T09:16:33.569" v="3221" actId="478"/>
          <ac:picMkLst>
            <pc:docMk/>
            <pc:sldMk cId="4050556022" sldId="262"/>
            <ac:picMk id="9" creationId="{90B51ACB-3391-613F-C0C2-03941D345FFA}"/>
          </ac:picMkLst>
        </pc:picChg>
        <pc:picChg chg="del">
          <ac:chgData name="DARSHIL PATEL" userId="3c6c5c45cb910a6a" providerId="LiveId" clId="{16321118-0720-4CA9-ACEC-9F558EE73A65}" dt="2024-03-29T09:12:34.902" v="3179" actId="478"/>
          <ac:picMkLst>
            <pc:docMk/>
            <pc:sldMk cId="4050556022" sldId="262"/>
            <ac:picMk id="23" creationId="{9E03890F-EEAA-FB07-8E06-357573C5B3EA}"/>
          </ac:picMkLst>
        </pc:picChg>
      </pc:sldChg>
      <pc:sldMasterChg chg="modTransition setBg modSldLayout">
        <pc:chgData name="DARSHIL PATEL" userId="3c6c5c45cb910a6a" providerId="LiveId" clId="{16321118-0720-4CA9-ACEC-9F558EE73A65}" dt="2024-03-29T05:33:43.834" v="1397"/>
        <pc:sldMasterMkLst>
          <pc:docMk/>
          <pc:sldMasterMk cId="211121348" sldId="2147483648"/>
        </pc:sldMasterMkLst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316962475" sldId="2147483649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3257868673" sldId="2147483650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529451856" sldId="2147483651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2444455386" sldId="2147483652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2402554143" sldId="2147483653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2586377951" sldId="2147483654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4099135264" sldId="2147483655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357598481" sldId="2147483656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706660713" sldId="2147483657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1286776430" sldId="2147483658"/>
          </pc:sldLayoutMkLst>
        </pc:sldLayoutChg>
        <pc:sldLayoutChg chg="modTransition setBg">
          <pc:chgData name="DARSHIL PATEL" userId="3c6c5c45cb910a6a" providerId="LiveId" clId="{16321118-0720-4CA9-ACEC-9F558EE73A65}" dt="2024-03-29T05:33:43.834" v="1397"/>
          <pc:sldLayoutMkLst>
            <pc:docMk/>
            <pc:sldMasterMk cId="211121348" sldId="2147483648"/>
            <pc:sldLayoutMk cId="1278177141" sldId="2147483659"/>
          </pc:sldLayoutMkLst>
        </pc:sldLayoutChg>
      </pc:sldMasterChg>
    </pc:docChg>
  </pc:docChgLst>
</pc:chgInfo>
</file>

<file path=ppt/media/image1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71352-54D2-98C3-0380-4433121B5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FB119C-5F2D-F6AC-A3FC-69B2B9404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C7C84-3FE7-0BFF-94BD-7EF8421CA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1A863-2126-CE2B-7A80-000253390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CA838-E694-3428-F9CE-C4DCD86E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62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E6E-920A-2D6D-27A0-833705AA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B2712-BC13-388C-7F68-8E6480B00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3A5E5-3B84-04DA-5C74-0E67F07BD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8026E-C11D-0797-E34F-083B39472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EAC05-665C-AFBA-5262-D5D2D462E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776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CFC747-0BB2-7499-5620-6519FA18E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49BE5A-895D-D183-095F-16C57BC15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EDF44-6A14-9473-9DD7-1901025D5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D45A7-BF5F-0AAC-F2B8-C7CD201F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9C925-E0A1-A5A3-975F-7A4E048EC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1771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A253F-8C58-52BB-CEAD-97A3B32BD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DE3BA-38C2-3B1C-4220-1EE0BDDA6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D1445-A6BC-EDB1-372A-6471285F0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4A9E-C333-C5AF-5ED0-847E0818B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5E1FD-D5D2-CD80-08B4-EEF6B803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868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BF7A8-0176-054D-1F15-86CC9057B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E4394-5166-38A6-EC70-0913CC6C7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D5028-2C55-67F9-AED1-6AE4447C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A1503-800F-AF83-5A08-D5D90F06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05D2B-AE7E-0A67-91D9-DABB807B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451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91E04-74E7-836E-33A8-C4D0D4063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C32D9-F59F-8DA1-1F8D-30D0E2752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21FC1-8DDC-505D-FEE3-D809E2662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6899B-FD3F-2751-D315-EC43A2BD2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0371E-4916-A726-BD99-1FAF470E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009A5-1ABC-B0C3-D310-BE46438DB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55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EA9F-B501-8E6F-6AFC-CAA453CE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DAD7C-8970-84F7-6BB6-BE25B33B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337AA-2C6B-1C63-0D73-902F25980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81155-648E-4C29-2A0A-926F8E9903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4B956B-12F4-29FA-58FA-E649FB2D65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E8B7CA-A7B1-7628-E35F-D31D667BB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67725-4DB2-3A2E-D91A-573F8AD51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093798-ED66-96C3-BA38-EE10E023B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554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6A465-9808-901C-B3A7-503EEEC2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F0077-7DA0-8CDD-AAC6-7BEE419A5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A66D7-5872-F178-1EF0-90913D02B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34BEA-0A27-3DF1-7E69-3F3EBBCF1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377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F24AE-DE8D-D30F-A9FF-9408B5C7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5EA9B8-FB9C-9908-8037-1C8B06073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F2CB5-4580-AA97-D242-42E562E4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9135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F76C5-16F8-B58A-F193-7B7437E9B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EF20B-F4EB-ADEB-99DE-169589BBB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59695-004A-9CF1-85C8-EA7B89AE3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F1A92-A11F-7286-E4AB-88C427891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86DE3-20A0-24E4-6F2D-280B0C502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16F0F-3AC9-FACA-CDF0-418736427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98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30AF5-BDAE-13F4-BC34-4310476AA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809DF9-FD12-8415-00E5-680436969D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02D08-C29A-EAAE-0497-51F604CDA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711D8-A1A1-FBB8-B619-A9CD96ADB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61BD9-F903-206D-BD3F-71BC781E5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BAE93-2AEB-C56D-AC20-0566FDD6B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6607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rgbClr val="121212"/>
          </a:fgClr>
          <a:bgClr>
            <a:srgbClr val="0E042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797307-FF4C-EA98-674E-C057AA1E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DCB3E-AE24-3756-7733-88998C961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06DCB-F9B5-1AFC-3F84-257C3BA18C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E21A5-9C86-4DE7-A16E-D1C7EB79CA5C}" type="datetimeFigureOut">
              <a:rPr lang="en-IN" smtClean="0"/>
              <a:t>29-03-2024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49783-7C92-94A7-E38C-D46A17FC5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82EE7-CC61-2100-8F01-623192DA1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D572E-9EC2-4CB6-8C46-C24343D9E6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2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2.jpg"/><Relationship Id="rId7" Type="http://schemas.openxmlformats.org/officeDocument/2006/relationships/slide" Target="slide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4.jpg"/><Relationship Id="rId7" Type="http://schemas.openxmlformats.org/officeDocument/2006/relationships/slide" Target="slide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5.png"/><Relationship Id="rId7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slide" Target="slide6.xml"/><Relationship Id="rId5" Type="http://schemas.openxmlformats.org/officeDocument/2006/relationships/image" Target="../media/image7.png"/><Relationship Id="rId10" Type="http://schemas.openxmlformats.org/officeDocument/2006/relationships/slide" Target="slide4.xml"/><Relationship Id="rId4" Type="http://schemas.openxmlformats.org/officeDocument/2006/relationships/image" Target="../media/image6.png"/><Relationship Id="rId9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2D57111-D922-06F8-45DD-73659D528985}"/>
              </a:ext>
            </a:extLst>
          </p:cNvPr>
          <p:cNvSpPr txBox="1"/>
          <p:nvPr/>
        </p:nvSpPr>
        <p:spPr>
          <a:xfrm>
            <a:off x="1460696" y="2644170"/>
            <a:ext cx="92706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Franklin Gothic Heavy" panose="020B0903020102020204" pitchFamily="34" charset="0"/>
              </a:rPr>
              <a:t>GAME STORE</a:t>
            </a:r>
            <a:endParaRPr lang="en-IN" sz="9600" b="1" dirty="0">
              <a:solidFill>
                <a:schemeClr val="bg1"/>
              </a:solidFill>
              <a:latin typeface="Franklin Gothic Heavy" panose="020B09030201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9E96BD-1718-C680-8B52-39938446A75C}"/>
              </a:ext>
            </a:extLst>
          </p:cNvPr>
          <p:cNvSpPr/>
          <p:nvPr/>
        </p:nvSpPr>
        <p:spPr>
          <a:xfrm>
            <a:off x="4631788" y="4059868"/>
            <a:ext cx="2703342" cy="667659"/>
          </a:xfrm>
          <a:prstGeom prst="rect">
            <a:avLst/>
          </a:prstGeom>
          <a:solidFill>
            <a:srgbClr val="870AAE">
              <a:alpha val="42000"/>
            </a:srgbClr>
          </a:solidFill>
          <a:effectLst>
            <a:glow>
              <a:schemeClr val="accent1">
                <a:alpha val="66000"/>
              </a:schemeClr>
            </a:glow>
            <a:innerShdw blurRad="1270000" dist="2540000" dir="8520000">
              <a:srgbClr val="870AAE">
                <a:alpha val="0"/>
              </a:srgbClr>
            </a:innerShdw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79EFC0-0C75-0F95-4538-B2E22A9EE938}"/>
              </a:ext>
            </a:extLst>
          </p:cNvPr>
          <p:cNvSpPr txBox="1"/>
          <p:nvPr/>
        </p:nvSpPr>
        <p:spPr>
          <a:xfrm>
            <a:off x="0" y="1997839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870AAE"/>
                </a:solidFill>
              </a:rPr>
              <a:t>Presented by: Patel Darshil </a:t>
            </a:r>
          </a:p>
          <a:p>
            <a:pPr algn="ctr"/>
            <a:r>
              <a:rPr lang="en-US" dirty="0">
                <a:solidFill>
                  <a:srgbClr val="870AAE"/>
                </a:solidFill>
              </a:rPr>
              <a:t>Roll No: 89</a:t>
            </a:r>
          </a:p>
          <a:p>
            <a:pPr algn="ctr"/>
            <a:r>
              <a:rPr lang="en-US" dirty="0">
                <a:solidFill>
                  <a:srgbClr val="870AAE"/>
                </a:solidFill>
              </a:rPr>
              <a:t>Enrollment No: 22002170110109</a:t>
            </a:r>
            <a:endParaRPr lang="en-IN" dirty="0">
              <a:solidFill>
                <a:srgbClr val="870AA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7C2FCB-1C21-F348-8971-6138C31DEF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97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DB2154-7747-1BBC-D23F-5795AA1DD1A9}"/>
              </a:ext>
            </a:extLst>
          </p:cNvPr>
          <p:cNvSpPr/>
          <p:nvPr/>
        </p:nvSpPr>
        <p:spPr>
          <a:xfrm>
            <a:off x="7167282" y="505739"/>
            <a:ext cx="403412" cy="45719"/>
          </a:xfrm>
          <a:prstGeom prst="roundRect">
            <a:avLst/>
          </a:prstGeom>
          <a:solidFill>
            <a:srgbClr val="870AAE"/>
          </a:solidFill>
          <a:effectLst>
            <a:innerShdw>
              <a:prstClr val="black">
                <a:alpha val="78000"/>
              </a:prstClr>
            </a:inn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DE3149-C63E-89CF-DA61-FB37DFECA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A7CBAD-5161-0BC4-7C54-0E7C24A8BCA9}"/>
              </a:ext>
            </a:extLst>
          </p:cNvPr>
          <p:cNvSpPr txBox="1"/>
          <p:nvPr/>
        </p:nvSpPr>
        <p:spPr>
          <a:xfrm>
            <a:off x="6851464" y="1422400"/>
            <a:ext cx="5078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INTRODUCTION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621872-8668-769F-754A-4F0FD6F9D98A}"/>
              </a:ext>
            </a:extLst>
          </p:cNvPr>
          <p:cNvGrpSpPr/>
          <p:nvPr/>
        </p:nvGrpSpPr>
        <p:grpSpPr>
          <a:xfrm>
            <a:off x="0" y="2130286"/>
            <a:ext cx="5472752" cy="3738822"/>
            <a:chOff x="0" y="1739722"/>
            <a:chExt cx="5865158" cy="367944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ED797BE-C70D-46F4-45DC-A2EED6918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271"/>
            <a:stretch/>
          </p:blipFill>
          <p:spPr>
            <a:xfrm flipH="1">
              <a:off x="1010770" y="1739722"/>
              <a:ext cx="3843618" cy="367944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8A4EB3E-E656-002A-9283-19C1729EC551}"/>
                </a:ext>
              </a:extLst>
            </p:cNvPr>
            <p:cNvSpPr/>
            <p:nvPr/>
          </p:nvSpPr>
          <p:spPr>
            <a:xfrm>
              <a:off x="4988858" y="1739722"/>
              <a:ext cx="876300" cy="3679443"/>
            </a:xfrm>
            <a:prstGeom prst="rect">
              <a:avLst/>
            </a:prstGeom>
            <a:gradFill flip="none" rotWithShape="1">
              <a:gsLst>
                <a:gs pos="100000">
                  <a:srgbClr val="EB1982"/>
                </a:gs>
                <a:gs pos="30000">
                  <a:srgbClr val="AC37ED"/>
                </a:gs>
                <a:gs pos="0">
                  <a:srgbClr val="C23072"/>
                </a:gs>
              </a:gsLst>
              <a:lin ang="81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7F4D40-70C1-1A40-92B4-CC0BD9817ABA}"/>
                </a:ext>
              </a:extLst>
            </p:cNvPr>
            <p:cNvSpPr/>
            <p:nvPr/>
          </p:nvSpPr>
          <p:spPr>
            <a:xfrm>
              <a:off x="0" y="1739722"/>
              <a:ext cx="876300" cy="3679443"/>
            </a:xfrm>
            <a:prstGeom prst="rect">
              <a:avLst/>
            </a:prstGeom>
            <a:gradFill flip="none" rotWithShape="1">
              <a:gsLst>
                <a:gs pos="100000">
                  <a:srgbClr val="EB1982"/>
                </a:gs>
                <a:gs pos="30000">
                  <a:srgbClr val="AC37ED"/>
                </a:gs>
                <a:gs pos="0">
                  <a:srgbClr val="C23072"/>
                </a:gs>
              </a:gsLst>
              <a:lin ang="81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23F4195-E9EA-D3B6-36ED-75D7A9F0C9E2}"/>
              </a:ext>
            </a:extLst>
          </p:cNvPr>
          <p:cNvSpPr txBox="1"/>
          <p:nvPr/>
        </p:nvSpPr>
        <p:spPr>
          <a:xfrm>
            <a:off x="7010187" y="2130286"/>
            <a:ext cx="4760685" cy="3578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0" i="0" kern="800" dirty="0">
                <a:solidFill>
                  <a:srgbClr val="ECECEC"/>
                </a:solidFill>
                <a:effectLst/>
                <a:latin typeface="Bahnschrift Light SemiCondensed" panose="020B0502040204020203" pitchFamily="34" charset="0"/>
              </a:rPr>
              <a:t>The gaming industry has experienced consistent growth over the years.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0" i="0" kern="800" dirty="0">
                <a:solidFill>
                  <a:srgbClr val="ECECEC"/>
                </a:solidFill>
                <a:effectLst/>
                <a:latin typeface="Bahnschrift Light SemiCondensed" panose="020B0502040204020203" pitchFamily="34" charset="0"/>
              </a:rPr>
              <a:t>Sales in digital game stores, like Steam , Epic games are really important for both the people who make games and the people who play them. </a:t>
            </a:r>
            <a:endParaRPr lang="en-IN" sz="2200" kern="8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3C73F6-1866-202B-B1A9-0AB50C8B40F2}"/>
              </a:ext>
            </a:extLst>
          </p:cNvPr>
          <p:cNvSpPr txBox="1"/>
          <p:nvPr/>
        </p:nvSpPr>
        <p:spPr>
          <a:xfrm>
            <a:off x="565150" y="241301"/>
            <a:ext cx="11061700" cy="287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Intro	Features	   Uses	Layout 	Conclusion       </a:t>
            </a:r>
            <a:endParaRPr lang="en-IN" sz="1200" b="1" dirty="0">
              <a:solidFill>
                <a:schemeClr val="bg1">
                  <a:lumMod val="95000"/>
                </a:schemeClr>
              </a:solidFill>
              <a:latin typeface="Bahnschrift SemiCondensed" panose="020B0502040204020203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E77B5AC-0FB3-0667-B17E-3A217F864BBD}"/>
              </a:ext>
            </a:extLst>
          </p:cNvPr>
          <p:cNvGrpSpPr/>
          <p:nvPr/>
        </p:nvGrpSpPr>
        <p:grpSpPr>
          <a:xfrm>
            <a:off x="565150" y="241301"/>
            <a:ext cx="11061700" cy="345959"/>
            <a:chOff x="565150" y="241301"/>
            <a:chExt cx="11061700" cy="34595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A5FFE9-A3C1-6966-9CD8-CC89CF7A4991}"/>
                </a:ext>
              </a:extLst>
            </p:cNvPr>
            <p:cNvSpPr txBox="1"/>
            <p:nvPr/>
          </p:nvSpPr>
          <p:spPr>
            <a:xfrm>
              <a:off x="565150" y="241301"/>
              <a:ext cx="11061700" cy="287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Bahnschrift SemiCondensed" panose="020B0502040204020203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Intro	Features	   Uses	Layout 	Conclusion       </a:t>
              </a:r>
              <a:endParaRPr lang="en-IN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endParaRPr>
            </a:p>
          </p:txBody>
        </p:sp>
        <p:sp>
          <p:nvSpPr>
            <p:cNvPr id="33" name="Rectangle 32">
              <a:hlinkClick r:id="rId4" action="ppaction://hlinksldjump"/>
              <a:extLst>
                <a:ext uri="{FF2B5EF4-FFF2-40B4-BE49-F238E27FC236}">
                  <a16:creationId xmlns:a16="http://schemas.microsoft.com/office/drawing/2014/main" id="{07ED2C35-71D3-665D-78C6-C773C90390AE}"/>
                </a:ext>
              </a:extLst>
            </p:cNvPr>
            <p:cNvSpPr/>
            <p:nvPr/>
          </p:nvSpPr>
          <p:spPr>
            <a:xfrm>
              <a:off x="7125074" y="282854"/>
              <a:ext cx="389965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4" name="Rectangle 33">
              <a:hlinkClick r:id="rId5" action="ppaction://hlinksldjump"/>
              <a:extLst>
                <a:ext uri="{FF2B5EF4-FFF2-40B4-BE49-F238E27FC236}">
                  <a16:creationId xmlns:a16="http://schemas.microsoft.com/office/drawing/2014/main" id="{072F78E7-DA08-F6DE-F48C-C6F9CACA3E4A}"/>
                </a:ext>
              </a:extLst>
            </p:cNvPr>
            <p:cNvSpPr/>
            <p:nvPr/>
          </p:nvSpPr>
          <p:spPr>
            <a:xfrm>
              <a:off x="8081682" y="294238"/>
              <a:ext cx="622300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Rectangle 34">
              <a:hlinkClick r:id="rId6" action="ppaction://hlinksldjump"/>
              <a:extLst>
                <a:ext uri="{FF2B5EF4-FFF2-40B4-BE49-F238E27FC236}">
                  <a16:creationId xmlns:a16="http://schemas.microsoft.com/office/drawing/2014/main" id="{A8931A84-1C9D-A9F1-92FB-70F4B6DE3AD9}"/>
                </a:ext>
              </a:extLst>
            </p:cNvPr>
            <p:cNvSpPr/>
            <p:nvPr/>
          </p:nvSpPr>
          <p:spPr>
            <a:xfrm>
              <a:off x="9064066" y="248519"/>
              <a:ext cx="622299" cy="28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Rectangle 35">
              <a:hlinkClick r:id="rId7" action="ppaction://hlinksldjump"/>
              <a:extLst>
                <a:ext uri="{FF2B5EF4-FFF2-40B4-BE49-F238E27FC236}">
                  <a16:creationId xmlns:a16="http://schemas.microsoft.com/office/drawing/2014/main" id="{55684112-1AEC-CBBF-7D96-BF110261EFCC}"/>
                </a:ext>
              </a:extLst>
            </p:cNvPr>
            <p:cNvSpPr/>
            <p:nvPr/>
          </p:nvSpPr>
          <p:spPr>
            <a:xfrm>
              <a:off x="10833100" y="299962"/>
              <a:ext cx="723900" cy="2872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Rectangle 36">
              <a:hlinkClick r:id="rId8" action="ppaction://hlinksldjump"/>
              <a:extLst>
                <a:ext uri="{FF2B5EF4-FFF2-40B4-BE49-F238E27FC236}">
                  <a16:creationId xmlns:a16="http://schemas.microsoft.com/office/drawing/2014/main" id="{F79656A2-4E96-AA20-CDEA-0934F89B18D4}"/>
                </a:ext>
              </a:extLst>
            </p:cNvPr>
            <p:cNvSpPr/>
            <p:nvPr/>
          </p:nvSpPr>
          <p:spPr>
            <a:xfrm>
              <a:off x="9897035" y="259201"/>
              <a:ext cx="622299" cy="2465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810634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0CA0122E-6DCA-9622-9B18-8BF6E6EEC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567" y="1427711"/>
            <a:ext cx="4016228" cy="465070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680648B-2412-16CC-1411-19B7039802BD}"/>
              </a:ext>
            </a:extLst>
          </p:cNvPr>
          <p:cNvSpPr/>
          <p:nvPr/>
        </p:nvSpPr>
        <p:spPr>
          <a:xfrm>
            <a:off x="8098233" y="502042"/>
            <a:ext cx="604910" cy="53113"/>
          </a:xfrm>
          <a:prstGeom prst="roundRect">
            <a:avLst/>
          </a:prstGeom>
          <a:solidFill>
            <a:srgbClr val="870AAE"/>
          </a:solidFill>
          <a:effectLst>
            <a:innerShdw>
              <a:prstClr val="black">
                <a:alpha val="78000"/>
              </a:prstClr>
            </a:inn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4E4A9C-8CED-88AB-9173-99BB888089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A3BBD998-82B9-2519-4884-AFC2129CC5CD}"/>
              </a:ext>
            </a:extLst>
          </p:cNvPr>
          <p:cNvSpPr txBox="1"/>
          <p:nvPr/>
        </p:nvSpPr>
        <p:spPr>
          <a:xfrm>
            <a:off x="1301642" y="1427711"/>
            <a:ext cx="5078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FEATURES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C7746A9-9FCF-20A9-A72B-A514C8ADE9BF}"/>
              </a:ext>
            </a:extLst>
          </p:cNvPr>
          <p:cNvSpPr txBox="1"/>
          <p:nvPr/>
        </p:nvSpPr>
        <p:spPr>
          <a:xfrm>
            <a:off x="1406769" y="2278966"/>
            <a:ext cx="4839286" cy="444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ECECEC"/>
                </a:solidFill>
                <a:effectLst/>
                <a:latin typeface="Bahnschrift Light SemiCondensed" panose="020B0502040204020203" pitchFamily="34" charset="0"/>
              </a:rPr>
              <a:t>Wide Collection of Games.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High-Quality Gaming.</a:t>
            </a:r>
            <a:r>
              <a:rPr lang="en-IN" sz="2400" i="0" dirty="0">
                <a:effectLst/>
                <a:latin typeface="Bahnschrift Light SemiCondensed" panose="020B05020402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User-Friendly Interface.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Responsive Layout.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ECECEC"/>
                </a:solidFill>
                <a:effectLst/>
                <a:latin typeface="Bahnschrift Light SemiCondensed" panose="020B0502040204020203" pitchFamily="34" charset="0"/>
              </a:rPr>
              <a:t>Base Game and Add-ons (DLC packs)</a:t>
            </a:r>
            <a:endParaRPr lang="en-IN" sz="24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i="0" dirty="0">
              <a:effectLst/>
              <a:latin typeface="Bahnschrift Light SemiCondensed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i="0" dirty="0">
              <a:effectLst/>
              <a:latin typeface="Bahnschrift Light SemiCondensed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dirty="0">
              <a:latin typeface="Bahnschrift Light SemiCondensed" panose="020B0502040204020203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473CD9E-8DD4-8F20-ACF5-FADC2D33EAB3}"/>
              </a:ext>
            </a:extLst>
          </p:cNvPr>
          <p:cNvSpPr txBox="1"/>
          <p:nvPr/>
        </p:nvSpPr>
        <p:spPr>
          <a:xfrm>
            <a:off x="565150" y="241301"/>
            <a:ext cx="11061700" cy="287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Intro	Features	   Uses	Layout 	Conclusion       </a:t>
            </a:r>
            <a:endParaRPr lang="en-IN" sz="1200" b="1" dirty="0">
              <a:solidFill>
                <a:schemeClr val="bg1">
                  <a:lumMod val="95000"/>
                </a:schemeClr>
              </a:solidFill>
              <a:latin typeface="Bahnschrift SemiCondensed" panose="020B0502040204020203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9B259CD-B71D-6C8B-ECA3-20E0DA2E406C}"/>
              </a:ext>
            </a:extLst>
          </p:cNvPr>
          <p:cNvGrpSpPr/>
          <p:nvPr/>
        </p:nvGrpSpPr>
        <p:grpSpPr>
          <a:xfrm>
            <a:off x="565150" y="241301"/>
            <a:ext cx="11061700" cy="345959"/>
            <a:chOff x="565150" y="241301"/>
            <a:chExt cx="11061700" cy="345959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8FC154F5-83A0-6725-2860-1A6285ABE9B0}"/>
                </a:ext>
              </a:extLst>
            </p:cNvPr>
            <p:cNvSpPr txBox="1"/>
            <p:nvPr/>
          </p:nvSpPr>
          <p:spPr>
            <a:xfrm>
              <a:off x="565150" y="241301"/>
              <a:ext cx="11061700" cy="287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Bahnschrift SemiCondensed" panose="020B0502040204020203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Intro	Features	   Uses	Layout 	Conclusion       </a:t>
              </a:r>
              <a:endParaRPr lang="en-IN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endParaRPr>
            </a:p>
          </p:txBody>
        </p:sp>
        <p:sp>
          <p:nvSpPr>
            <p:cNvPr id="93" name="Rectangle 92">
              <a:hlinkClick r:id="rId4" action="ppaction://hlinksldjump"/>
              <a:extLst>
                <a:ext uri="{FF2B5EF4-FFF2-40B4-BE49-F238E27FC236}">
                  <a16:creationId xmlns:a16="http://schemas.microsoft.com/office/drawing/2014/main" id="{1A8054AE-9C0F-B173-9C1C-3E7751B64E8A}"/>
                </a:ext>
              </a:extLst>
            </p:cNvPr>
            <p:cNvSpPr/>
            <p:nvPr/>
          </p:nvSpPr>
          <p:spPr>
            <a:xfrm>
              <a:off x="7125074" y="282854"/>
              <a:ext cx="389965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4" name="Rectangle 93">
              <a:hlinkClick r:id="rId5" action="ppaction://hlinksldjump"/>
              <a:extLst>
                <a:ext uri="{FF2B5EF4-FFF2-40B4-BE49-F238E27FC236}">
                  <a16:creationId xmlns:a16="http://schemas.microsoft.com/office/drawing/2014/main" id="{34A41ECE-F328-008B-976E-39298EE65E02}"/>
                </a:ext>
              </a:extLst>
            </p:cNvPr>
            <p:cNvSpPr/>
            <p:nvPr/>
          </p:nvSpPr>
          <p:spPr>
            <a:xfrm>
              <a:off x="8081682" y="294238"/>
              <a:ext cx="622300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5" name="Rectangle 94">
              <a:hlinkClick r:id="rId6" action="ppaction://hlinksldjump"/>
              <a:extLst>
                <a:ext uri="{FF2B5EF4-FFF2-40B4-BE49-F238E27FC236}">
                  <a16:creationId xmlns:a16="http://schemas.microsoft.com/office/drawing/2014/main" id="{3CDDFC64-3ECF-F720-D379-512A9A6793A4}"/>
                </a:ext>
              </a:extLst>
            </p:cNvPr>
            <p:cNvSpPr/>
            <p:nvPr/>
          </p:nvSpPr>
          <p:spPr>
            <a:xfrm>
              <a:off x="9064066" y="248519"/>
              <a:ext cx="622299" cy="28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6" name="Rectangle 95">
              <a:hlinkClick r:id="rId7" action="ppaction://hlinksldjump"/>
              <a:extLst>
                <a:ext uri="{FF2B5EF4-FFF2-40B4-BE49-F238E27FC236}">
                  <a16:creationId xmlns:a16="http://schemas.microsoft.com/office/drawing/2014/main" id="{20CCD4AD-D467-64B4-A849-54EFCE72AF97}"/>
                </a:ext>
              </a:extLst>
            </p:cNvPr>
            <p:cNvSpPr/>
            <p:nvPr/>
          </p:nvSpPr>
          <p:spPr>
            <a:xfrm>
              <a:off x="10833100" y="299962"/>
              <a:ext cx="723900" cy="2872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7" name="Rectangle 96">
              <a:hlinkClick r:id="rId8" action="ppaction://hlinksldjump"/>
              <a:extLst>
                <a:ext uri="{FF2B5EF4-FFF2-40B4-BE49-F238E27FC236}">
                  <a16:creationId xmlns:a16="http://schemas.microsoft.com/office/drawing/2014/main" id="{DDBAC797-DD49-A2A0-9848-01B774FFA6D2}"/>
                </a:ext>
              </a:extLst>
            </p:cNvPr>
            <p:cNvSpPr/>
            <p:nvPr/>
          </p:nvSpPr>
          <p:spPr>
            <a:xfrm>
              <a:off x="9897035" y="259201"/>
              <a:ext cx="622299" cy="2465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8415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0DBEAA-3271-DB61-30C9-B2E5834F5D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60E9C6-06AF-5C1A-653A-215B4427F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13" y="1422400"/>
            <a:ext cx="4111403" cy="4111403"/>
          </a:xfrm>
          <a:prstGeom prst="rect">
            <a:avLst/>
          </a:prstGeom>
          <a:ln>
            <a:noFill/>
          </a:ln>
          <a:effectLst>
            <a:outerShdw blurRad="469900" algn="tl" rotWithShape="0">
              <a:srgbClr val="EB1982">
                <a:alpha val="70000"/>
              </a:srgb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0B0EFB-4BCE-372C-FA73-9B58DE6F53E9}"/>
              </a:ext>
            </a:extLst>
          </p:cNvPr>
          <p:cNvSpPr txBox="1"/>
          <p:nvPr/>
        </p:nvSpPr>
        <p:spPr>
          <a:xfrm>
            <a:off x="6851464" y="1422400"/>
            <a:ext cx="5078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USE-CASES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50A681-6644-C00C-D29C-B414C3C42215}"/>
              </a:ext>
            </a:extLst>
          </p:cNvPr>
          <p:cNvSpPr txBox="1"/>
          <p:nvPr/>
        </p:nvSpPr>
        <p:spPr>
          <a:xfrm>
            <a:off x="6851464" y="2321169"/>
            <a:ext cx="4775386" cy="3070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Wide Selection.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Sales and Discounts.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Pre-Orders and Exclusive Content.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Instant Access.</a:t>
            </a:r>
            <a:endParaRPr lang="en-IN" sz="22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Updates and Patches.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For Add-on packs.</a:t>
            </a:r>
            <a:endParaRPr lang="en-US" sz="2200" i="0" dirty="0">
              <a:solidFill>
                <a:schemeClr val="bg1">
                  <a:lumMod val="95000"/>
                </a:schemeClr>
              </a:solidFill>
              <a:effectLst/>
              <a:latin typeface="Bahnschrift Light SemiCondensed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0F9475-F1B1-A856-4EF0-EA3171A7AC8D}"/>
              </a:ext>
            </a:extLst>
          </p:cNvPr>
          <p:cNvSpPr txBox="1"/>
          <p:nvPr/>
        </p:nvSpPr>
        <p:spPr>
          <a:xfrm>
            <a:off x="565150" y="241301"/>
            <a:ext cx="11061700" cy="287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Intro	Features	   Uses	Layout 	Conclusion       </a:t>
            </a:r>
            <a:endParaRPr lang="en-IN" sz="1200" b="1" dirty="0">
              <a:solidFill>
                <a:schemeClr val="bg1">
                  <a:lumMod val="95000"/>
                </a:schemeClr>
              </a:solidFill>
              <a:latin typeface="Bahnschrift SemiCondensed" panose="020B0502040204020203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9FE51FF-7D5B-FC44-C33E-B8B7D49FA5D3}"/>
              </a:ext>
            </a:extLst>
          </p:cNvPr>
          <p:cNvSpPr/>
          <p:nvPr/>
        </p:nvSpPr>
        <p:spPr>
          <a:xfrm flipV="1">
            <a:off x="9117107" y="528598"/>
            <a:ext cx="389964" cy="45719"/>
          </a:xfrm>
          <a:prstGeom prst="roundRect">
            <a:avLst/>
          </a:prstGeom>
          <a:solidFill>
            <a:srgbClr val="870AAE"/>
          </a:solidFill>
          <a:effectLst>
            <a:innerShdw>
              <a:prstClr val="black">
                <a:alpha val="78000"/>
              </a:prstClr>
            </a:inn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1557500-11D3-3CEA-D330-04F61AE8CEFC}"/>
              </a:ext>
            </a:extLst>
          </p:cNvPr>
          <p:cNvSpPr/>
          <p:nvPr/>
        </p:nvSpPr>
        <p:spPr>
          <a:xfrm>
            <a:off x="7153835" y="241301"/>
            <a:ext cx="389964" cy="2872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57D2991-48CA-0A33-8541-79C415BD9A5B}"/>
              </a:ext>
            </a:extLst>
          </p:cNvPr>
          <p:cNvGrpSpPr/>
          <p:nvPr/>
        </p:nvGrpSpPr>
        <p:grpSpPr>
          <a:xfrm>
            <a:off x="565150" y="241301"/>
            <a:ext cx="11061700" cy="345959"/>
            <a:chOff x="565150" y="241301"/>
            <a:chExt cx="11061700" cy="34595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594D1EB-A82E-BBC2-D720-B87E2CD0AB22}"/>
                </a:ext>
              </a:extLst>
            </p:cNvPr>
            <p:cNvSpPr txBox="1"/>
            <p:nvPr/>
          </p:nvSpPr>
          <p:spPr>
            <a:xfrm>
              <a:off x="565150" y="241301"/>
              <a:ext cx="11061700" cy="287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Bahnschrift SemiCondensed" panose="020B0502040204020203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Intro	Features	   Uses	Layout 	Conclusion       </a:t>
              </a:r>
              <a:endParaRPr lang="en-IN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endParaRPr>
            </a:p>
          </p:txBody>
        </p:sp>
        <p:sp>
          <p:nvSpPr>
            <p:cNvPr id="32" name="Rectangle 31">
              <a:hlinkClick r:id="rId4" action="ppaction://hlinksldjump"/>
              <a:extLst>
                <a:ext uri="{FF2B5EF4-FFF2-40B4-BE49-F238E27FC236}">
                  <a16:creationId xmlns:a16="http://schemas.microsoft.com/office/drawing/2014/main" id="{E5E1BBF8-E86D-34AB-5D0A-06F4E4FB8BA0}"/>
                </a:ext>
              </a:extLst>
            </p:cNvPr>
            <p:cNvSpPr/>
            <p:nvPr/>
          </p:nvSpPr>
          <p:spPr>
            <a:xfrm>
              <a:off x="7125074" y="282854"/>
              <a:ext cx="389965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3" name="Rectangle 32">
              <a:hlinkClick r:id="rId5" action="ppaction://hlinksldjump"/>
              <a:extLst>
                <a:ext uri="{FF2B5EF4-FFF2-40B4-BE49-F238E27FC236}">
                  <a16:creationId xmlns:a16="http://schemas.microsoft.com/office/drawing/2014/main" id="{EB8394B3-6E56-668C-0C1C-09130137833D}"/>
                </a:ext>
              </a:extLst>
            </p:cNvPr>
            <p:cNvSpPr/>
            <p:nvPr/>
          </p:nvSpPr>
          <p:spPr>
            <a:xfrm>
              <a:off x="8081682" y="294238"/>
              <a:ext cx="622300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Rectangle 33">
              <a:hlinkClick r:id="rId6" action="ppaction://hlinksldjump"/>
              <a:extLst>
                <a:ext uri="{FF2B5EF4-FFF2-40B4-BE49-F238E27FC236}">
                  <a16:creationId xmlns:a16="http://schemas.microsoft.com/office/drawing/2014/main" id="{E2197599-29E8-ECD7-4CAE-7F5BF7A2CE25}"/>
                </a:ext>
              </a:extLst>
            </p:cNvPr>
            <p:cNvSpPr/>
            <p:nvPr/>
          </p:nvSpPr>
          <p:spPr>
            <a:xfrm>
              <a:off x="9064066" y="248519"/>
              <a:ext cx="622299" cy="28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Rectangle 34">
              <a:hlinkClick r:id="rId7" action="ppaction://hlinksldjump"/>
              <a:extLst>
                <a:ext uri="{FF2B5EF4-FFF2-40B4-BE49-F238E27FC236}">
                  <a16:creationId xmlns:a16="http://schemas.microsoft.com/office/drawing/2014/main" id="{D0BB071B-9EB5-DC4C-01A7-E336704A0BF8}"/>
                </a:ext>
              </a:extLst>
            </p:cNvPr>
            <p:cNvSpPr/>
            <p:nvPr/>
          </p:nvSpPr>
          <p:spPr>
            <a:xfrm>
              <a:off x="10833100" y="299962"/>
              <a:ext cx="723900" cy="2872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Rectangle 35">
              <a:hlinkClick r:id="rId8" action="ppaction://hlinksldjump"/>
              <a:extLst>
                <a:ext uri="{FF2B5EF4-FFF2-40B4-BE49-F238E27FC236}">
                  <a16:creationId xmlns:a16="http://schemas.microsoft.com/office/drawing/2014/main" id="{F6C9DD35-79A9-F5CB-D530-00B44C80DAB4}"/>
                </a:ext>
              </a:extLst>
            </p:cNvPr>
            <p:cNvSpPr/>
            <p:nvPr/>
          </p:nvSpPr>
          <p:spPr>
            <a:xfrm>
              <a:off x="9897035" y="259201"/>
              <a:ext cx="622299" cy="2465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024247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45C185B-DD35-325C-CA92-19D1F834F218}"/>
              </a:ext>
            </a:extLst>
          </p:cNvPr>
          <p:cNvSpPr/>
          <p:nvPr/>
        </p:nvSpPr>
        <p:spPr>
          <a:xfrm>
            <a:off x="9917528" y="505739"/>
            <a:ext cx="520700" cy="45720"/>
          </a:xfrm>
          <a:prstGeom prst="roundRect">
            <a:avLst/>
          </a:prstGeom>
          <a:solidFill>
            <a:srgbClr val="870AAE"/>
          </a:solidFill>
          <a:effectLst>
            <a:innerShdw>
              <a:prstClr val="black">
                <a:alpha val="78000"/>
              </a:prstClr>
            </a:inn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A5AADB-C61C-F23C-3F22-3737D81B69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B9E366-8A9F-7176-A1F3-9918706CD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97" y="827293"/>
            <a:ext cx="6504267" cy="52034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3FAC4F-4CDB-C201-74BA-517126171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741" y="1810037"/>
            <a:ext cx="5044916" cy="281823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793A961-D4F6-706F-95EA-11E1F0459AA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9" r="21267"/>
          <a:stretch/>
        </p:blipFill>
        <p:spPr>
          <a:xfrm>
            <a:off x="7648215" y="581536"/>
            <a:ext cx="3089616" cy="610008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EB51EB2-16BE-255C-8A97-F0F290C15C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450" y="1505243"/>
            <a:ext cx="2447778" cy="4282485"/>
          </a:xfrm>
          <a:prstGeom prst="rect">
            <a:avLst/>
          </a:prstGeom>
        </p:spPr>
      </p:pic>
      <p:sp>
        <p:nvSpPr>
          <p:cNvPr id="36" name="Rectangle 35">
            <a:hlinkClick r:id="rId7" action="ppaction://hlinksldjump"/>
            <a:extLst>
              <a:ext uri="{FF2B5EF4-FFF2-40B4-BE49-F238E27FC236}">
                <a16:creationId xmlns:a16="http://schemas.microsoft.com/office/drawing/2014/main" id="{70549F06-3F88-3E9E-EE22-4B6E7A7573A0}"/>
              </a:ext>
            </a:extLst>
          </p:cNvPr>
          <p:cNvSpPr/>
          <p:nvPr/>
        </p:nvSpPr>
        <p:spPr>
          <a:xfrm>
            <a:off x="10100505" y="248519"/>
            <a:ext cx="520700" cy="2872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A7A523-66A8-CE5B-AEB5-C5C29C731211}"/>
              </a:ext>
            </a:extLst>
          </p:cNvPr>
          <p:cNvSpPr txBox="1"/>
          <p:nvPr/>
        </p:nvSpPr>
        <p:spPr>
          <a:xfrm>
            <a:off x="565150" y="241301"/>
            <a:ext cx="11061700" cy="287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Intro	Features	   Uses	Layout 	Conclusion       </a:t>
            </a:r>
            <a:endParaRPr lang="en-IN" sz="1200" b="1" dirty="0">
              <a:solidFill>
                <a:schemeClr val="bg1">
                  <a:lumMod val="95000"/>
                </a:schemeClr>
              </a:solidFill>
              <a:latin typeface="Bahnschrift SemiCondensed" panose="020B0502040204020203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53C2D08-A91A-F7C9-D724-633D1F232C78}"/>
              </a:ext>
            </a:extLst>
          </p:cNvPr>
          <p:cNvGrpSpPr/>
          <p:nvPr/>
        </p:nvGrpSpPr>
        <p:grpSpPr>
          <a:xfrm>
            <a:off x="565150" y="241301"/>
            <a:ext cx="11061700" cy="345959"/>
            <a:chOff x="565150" y="241301"/>
            <a:chExt cx="11061700" cy="34595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75F53E7-938F-730A-6585-F7A8985D6200}"/>
                </a:ext>
              </a:extLst>
            </p:cNvPr>
            <p:cNvSpPr txBox="1"/>
            <p:nvPr/>
          </p:nvSpPr>
          <p:spPr>
            <a:xfrm>
              <a:off x="565150" y="241301"/>
              <a:ext cx="11061700" cy="287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Bahnschrift SemiCondensed" panose="020B0502040204020203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Intro	Features	   Uses	Layout 	Conclusion       </a:t>
              </a:r>
              <a:endParaRPr lang="en-IN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endParaRPr>
            </a:p>
          </p:txBody>
        </p:sp>
        <p:sp>
          <p:nvSpPr>
            <p:cNvPr id="40" name="Rectangle 39">
              <a:hlinkClick r:id="rId8" action="ppaction://hlinksldjump"/>
              <a:extLst>
                <a:ext uri="{FF2B5EF4-FFF2-40B4-BE49-F238E27FC236}">
                  <a16:creationId xmlns:a16="http://schemas.microsoft.com/office/drawing/2014/main" id="{C2EAE802-AEFD-EA42-4D5D-2FD58C9D0430}"/>
                </a:ext>
              </a:extLst>
            </p:cNvPr>
            <p:cNvSpPr/>
            <p:nvPr/>
          </p:nvSpPr>
          <p:spPr>
            <a:xfrm>
              <a:off x="7125074" y="282854"/>
              <a:ext cx="389965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1" name="Rectangle 40">
              <a:hlinkClick r:id="rId9" action="ppaction://hlinksldjump"/>
              <a:extLst>
                <a:ext uri="{FF2B5EF4-FFF2-40B4-BE49-F238E27FC236}">
                  <a16:creationId xmlns:a16="http://schemas.microsoft.com/office/drawing/2014/main" id="{A486E6FB-ED81-386A-7BF1-E2E040B257FC}"/>
                </a:ext>
              </a:extLst>
            </p:cNvPr>
            <p:cNvSpPr/>
            <p:nvPr/>
          </p:nvSpPr>
          <p:spPr>
            <a:xfrm>
              <a:off x="8081682" y="294238"/>
              <a:ext cx="622300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Rectangle 41">
              <a:hlinkClick r:id="rId10" action="ppaction://hlinksldjump"/>
              <a:extLst>
                <a:ext uri="{FF2B5EF4-FFF2-40B4-BE49-F238E27FC236}">
                  <a16:creationId xmlns:a16="http://schemas.microsoft.com/office/drawing/2014/main" id="{809FDA9B-EA32-4E1A-A37C-39E6ABC572FE}"/>
                </a:ext>
              </a:extLst>
            </p:cNvPr>
            <p:cNvSpPr/>
            <p:nvPr/>
          </p:nvSpPr>
          <p:spPr>
            <a:xfrm>
              <a:off x="9064066" y="248519"/>
              <a:ext cx="622299" cy="28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>
              <a:hlinkClick r:id="rId11" action="ppaction://hlinksldjump"/>
              <a:extLst>
                <a:ext uri="{FF2B5EF4-FFF2-40B4-BE49-F238E27FC236}">
                  <a16:creationId xmlns:a16="http://schemas.microsoft.com/office/drawing/2014/main" id="{98DDF817-1290-A718-B6DA-BFE459831A82}"/>
                </a:ext>
              </a:extLst>
            </p:cNvPr>
            <p:cNvSpPr/>
            <p:nvPr/>
          </p:nvSpPr>
          <p:spPr>
            <a:xfrm>
              <a:off x="10833100" y="299962"/>
              <a:ext cx="723900" cy="2872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Rectangle 43">
              <a:hlinkClick r:id="rId7" action="ppaction://hlinksldjump"/>
              <a:extLst>
                <a:ext uri="{FF2B5EF4-FFF2-40B4-BE49-F238E27FC236}">
                  <a16:creationId xmlns:a16="http://schemas.microsoft.com/office/drawing/2014/main" id="{E5B0B1D5-4DC1-2CEC-B72F-F3A97F62FB65}"/>
                </a:ext>
              </a:extLst>
            </p:cNvPr>
            <p:cNvSpPr/>
            <p:nvPr/>
          </p:nvSpPr>
          <p:spPr>
            <a:xfrm>
              <a:off x="9897035" y="259201"/>
              <a:ext cx="622299" cy="2465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078995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45C185B-DD35-325C-CA92-19D1F834F218}"/>
              </a:ext>
            </a:extLst>
          </p:cNvPr>
          <p:cNvSpPr/>
          <p:nvPr/>
        </p:nvSpPr>
        <p:spPr>
          <a:xfrm>
            <a:off x="10833100" y="505738"/>
            <a:ext cx="793750" cy="45719"/>
          </a:xfrm>
          <a:prstGeom prst="roundRect">
            <a:avLst/>
          </a:prstGeom>
          <a:solidFill>
            <a:srgbClr val="870AAE"/>
          </a:solidFill>
          <a:effectLst>
            <a:innerShdw>
              <a:prstClr val="black">
                <a:alpha val="78000"/>
              </a:prstClr>
            </a:inn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633297-C3A3-F515-6E16-4F4D3C51A8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80F9049-07CF-C8DC-AFB7-B3739F848067}"/>
              </a:ext>
            </a:extLst>
          </p:cNvPr>
          <p:cNvGrpSpPr/>
          <p:nvPr/>
        </p:nvGrpSpPr>
        <p:grpSpPr>
          <a:xfrm>
            <a:off x="565150" y="241301"/>
            <a:ext cx="11061700" cy="345959"/>
            <a:chOff x="565150" y="241301"/>
            <a:chExt cx="11061700" cy="34595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EEE8AB-683D-AD09-15B6-1D28EC9599CB}"/>
                </a:ext>
              </a:extLst>
            </p:cNvPr>
            <p:cNvSpPr txBox="1"/>
            <p:nvPr/>
          </p:nvSpPr>
          <p:spPr>
            <a:xfrm>
              <a:off x="565150" y="241301"/>
              <a:ext cx="11061700" cy="287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Bahnschrift SemiCondensed" panose="020B0502040204020203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Intro	Features	   Uses	Layout 	Conclusion       </a:t>
              </a:r>
              <a:endParaRPr lang="en-IN" sz="12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endParaRPr>
            </a:p>
          </p:txBody>
        </p:sp>
        <p:sp>
          <p:nvSpPr>
            <p:cNvPr id="14" name="Rectangle 13">
              <a:hlinkClick r:id="rId3" action="ppaction://hlinksldjump"/>
              <a:extLst>
                <a:ext uri="{FF2B5EF4-FFF2-40B4-BE49-F238E27FC236}">
                  <a16:creationId xmlns:a16="http://schemas.microsoft.com/office/drawing/2014/main" id="{2DC4EE4B-035A-93A5-35F3-88EF3FDC0B58}"/>
                </a:ext>
              </a:extLst>
            </p:cNvPr>
            <p:cNvSpPr/>
            <p:nvPr/>
          </p:nvSpPr>
          <p:spPr>
            <a:xfrm>
              <a:off x="7125074" y="282854"/>
              <a:ext cx="389965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Rectangle 14">
              <a:hlinkClick r:id="rId4" action="ppaction://hlinksldjump"/>
              <a:extLst>
                <a:ext uri="{FF2B5EF4-FFF2-40B4-BE49-F238E27FC236}">
                  <a16:creationId xmlns:a16="http://schemas.microsoft.com/office/drawing/2014/main" id="{7E345B51-B11A-4F2A-863A-688FF6E45027}"/>
                </a:ext>
              </a:extLst>
            </p:cNvPr>
            <p:cNvSpPr/>
            <p:nvPr/>
          </p:nvSpPr>
          <p:spPr>
            <a:xfrm>
              <a:off x="8081682" y="294238"/>
              <a:ext cx="622300" cy="189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hlinkClick r:id="rId5" action="ppaction://hlinksldjump"/>
              <a:extLst>
                <a:ext uri="{FF2B5EF4-FFF2-40B4-BE49-F238E27FC236}">
                  <a16:creationId xmlns:a16="http://schemas.microsoft.com/office/drawing/2014/main" id="{20B7A3FD-3E5F-FC4A-0C99-AD2970EA9036}"/>
                </a:ext>
              </a:extLst>
            </p:cNvPr>
            <p:cNvSpPr/>
            <p:nvPr/>
          </p:nvSpPr>
          <p:spPr>
            <a:xfrm>
              <a:off x="9064066" y="248519"/>
              <a:ext cx="622299" cy="28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hlinkClick r:id="rId6" action="ppaction://hlinksldjump"/>
              <a:extLst>
                <a:ext uri="{FF2B5EF4-FFF2-40B4-BE49-F238E27FC236}">
                  <a16:creationId xmlns:a16="http://schemas.microsoft.com/office/drawing/2014/main" id="{6FF71D39-BE89-5105-C78C-E2D4C786E215}"/>
                </a:ext>
              </a:extLst>
            </p:cNvPr>
            <p:cNvSpPr/>
            <p:nvPr/>
          </p:nvSpPr>
          <p:spPr>
            <a:xfrm>
              <a:off x="10833100" y="299962"/>
              <a:ext cx="723900" cy="2872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hlinkClick r:id="rId7" action="ppaction://hlinksldjump"/>
              <a:extLst>
                <a:ext uri="{FF2B5EF4-FFF2-40B4-BE49-F238E27FC236}">
                  <a16:creationId xmlns:a16="http://schemas.microsoft.com/office/drawing/2014/main" id="{FDB467F8-30D6-3648-8AB6-330F712CE18F}"/>
                </a:ext>
              </a:extLst>
            </p:cNvPr>
            <p:cNvSpPr/>
            <p:nvPr/>
          </p:nvSpPr>
          <p:spPr>
            <a:xfrm>
              <a:off x="9897035" y="259201"/>
              <a:ext cx="622299" cy="2465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CBFE7A4-7CF5-FCCD-3E81-1AD8052299AA}"/>
              </a:ext>
            </a:extLst>
          </p:cNvPr>
          <p:cNvSpPr txBox="1"/>
          <p:nvPr/>
        </p:nvSpPr>
        <p:spPr>
          <a:xfrm>
            <a:off x="1301642" y="1427711"/>
            <a:ext cx="5078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CONCLUSION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DA9998-99BC-1CE5-FAEB-5E0019A4C846}"/>
              </a:ext>
            </a:extLst>
          </p:cNvPr>
          <p:cNvSpPr txBox="1"/>
          <p:nvPr/>
        </p:nvSpPr>
        <p:spPr>
          <a:xfrm>
            <a:off x="1406769" y="2278966"/>
            <a:ext cx="4839286" cy="389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There are many technology such as virtual reality , cloud gaming are in development to provide personalized experience.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Bahnschrift Light SemiCondensed" panose="020B0502040204020203" pitchFamily="34" charset="0"/>
              </a:rPr>
              <a:t>digital game store websites play a crucial role in the future of gaming</a:t>
            </a:r>
            <a:r>
              <a:rPr lang="en-IN" sz="2400" b="0" i="0" dirty="0"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.</a:t>
            </a:r>
            <a:endParaRPr lang="en-IN" sz="2400" i="0" dirty="0">
              <a:solidFill>
                <a:schemeClr val="bg1">
                  <a:lumMod val="95000"/>
                </a:schemeClr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Bahnschrift Light SemiCondensed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E03890F-EEAA-FB07-8E06-357573C5B3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795" y="1427711"/>
            <a:ext cx="3890205" cy="3890205"/>
          </a:xfrm>
          <a:prstGeom prst="rect">
            <a:avLst/>
          </a:prstGeom>
          <a:effectLst>
            <a:outerShdw blurRad="1092200" sx="101000" sy="101000" algn="ctr" rotWithShape="0">
              <a:srgbClr val="379BD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3791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2633297-C3A3-F515-6E16-4F4D3C51A8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43" r="74359"/>
          <a:stretch/>
        </p:blipFill>
        <p:spPr>
          <a:xfrm>
            <a:off x="254000" y="70345"/>
            <a:ext cx="622300" cy="6935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AE6BD9-3DF3-0DC9-AE85-3C32B0D69674}"/>
              </a:ext>
            </a:extLst>
          </p:cNvPr>
          <p:cNvSpPr txBox="1"/>
          <p:nvPr/>
        </p:nvSpPr>
        <p:spPr>
          <a:xfrm>
            <a:off x="876300" y="2767281"/>
            <a:ext cx="103287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Bahnschrift SemiCondensed" panose="020B0502040204020203" pitchFamily="34" charset="0"/>
              </a:rPr>
              <a:t>THANK YOU</a:t>
            </a:r>
            <a:endParaRPr lang="en-IN" sz="8000" b="1" dirty="0">
              <a:solidFill>
                <a:schemeClr val="bg1">
                  <a:lumMod val="95000"/>
                </a:schemeClr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5560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228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Bahnschrift Light SemiCondensed</vt:lpstr>
      <vt:lpstr>Bahnschrift SemiCondensed</vt:lpstr>
      <vt:lpstr>Calibri</vt:lpstr>
      <vt:lpstr>Calibri Light</vt:lpstr>
      <vt:lpstr>Franklin Gothic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DARSHIL PATEL</dc:creator>
  <cp:lastModifiedBy>DARSHIL PATEL</cp:lastModifiedBy>
  <cp:revision>1</cp:revision>
  <dcterms:created xsi:type="dcterms:W3CDTF">2024-03-29T04:24:14Z</dcterms:created>
  <dcterms:modified xsi:type="dcterms:W3CDTF">2024-03-29T09:24:51Z</dcterms:modified>
</cp:coreProperties>
</file>

<file path=docProps/thumbnail.jpeg>
</file>